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</p:sldMasterIdLst>
  <p:notesMasterIdLst>
    <p:notesMasterId r:id="rId21"/>
  </p:notesMasterIdLst>
  <p:sldIdLst>
    <p:sldId id="256" r:id="rId4"/>
    <p:sldId id="313" r:id="rId5"/>
    <p:sldId id="312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2" r:id="rId14"/>
    <p:sldId id="323" r:id="rId15"/>
    <p:sldId id="298" r:id="rId16"/>
    <p:sldId id="321" r:id="rId17"/>
    <p:sldId id="310" r:id="rId18"/>
    <p:sldId id="311" r:id="rId19"/>
    <p:sldId id="309" r:id="rId20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80"/>
    <a:srgbClr val="0000E0"/>
    <a:srgbClr val="FF00D0"/>
    <a:srgbClr val="FFC0FF"/>
    <a:srgbClr val="44F0FF"/>
    <a:srgbClr val="FFFFFF"/>
    <a:srgbClr val="00FF80"/>
    <a:srgbClr val="6000A0"/>
    <a:srgbClr val="A000FF"/>
    <a:srgbClr val="C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F9581B62-BA55-4D4A-872A-807462BE8CD4}"/>
    <pc:docChg chg="undo custSel addSld modSld sldOrd modMainMaster">
      <pc:chgData name="Tomomasa Fujiwara" userId="773db4682fb361c6" providerId="LiveId" clId="{F9581B62-BA55-4D4A-872A-807462BE8CD4}" dt="2020-07-03T06:17:37.625" v="9043" actId="15"/>
      <pc:docMkLst>
        <pc:docMk/>
      </pc:docMkLst>
      <pc:sldChg chg="modSp mod">
        <pc:chgData name="Tomomasa Fujiwara" userId="773db4682fb361c6" providerId="LiveId" clId="{F9581B62-BA55-4D4A-872A-807462BE8CD4}" dt="2020-07-03T06:17:37.625" v="9043" actId="15"/>
        <pc:sldMkLst>
          <pc:docMk/>
          <pc:sldMk cId="775503640" sldId="256"/>
        </pc:sldMkLst>
        <pc:spChg chg="mod">
          <ac:chgData name="Tomomasa Fujiwara" userId="773db4682fb361c6" providerId="LiveId" clId="{F9581B62-BA55-4D4A-872A-807462BE8CD4}" dt="2020-07-03T06:17:37.625" v="9043" actId="15"/>
          <ac:spMkLst>
            <pc:docMk/>
            <pc:sldMk cId="775503640" sldId="256"/>
            <ac:spMk id="4" creationId="{CDD3BDDF-A01B-490A-8D5F-2E7D7B13BBC8}"/>
          </ac:spMkLst>
        </pc:spChg>
      </pc:sldChg>
      <pc:sldChg chg="addSp modSp new mod">
        <pc:chgData name="Tomomasa Fujiwara" userId="773db4682fb361c6" providerId="LiveId" clId="{F9581B62-BA55-4D4A-872A-807462BE8CD4}" dt="2020-06-26T11:02:35.112" v="153" actId="14100"/>
        <pc:sldMkLst>
          <pc:docMk/>
          <pc:sldMk cId="293324107" sldId="257"/>
        </pc:sldMkLst>
        <pc:spChg chg="mod">
          <ac:chgData name="Tomomasa Fujiwara" userId="773db4682fb361c6" providerId="LiveId" clId="{F9581B62-BA55-4D4A-872A-807462BE8CD4}" dt="2020-06-26T11:00:34.371" v="149" actId="20577"/>
          <ac:spMkLst>
            <pc:docMk/>
            <pc:sldMk cId="293324107" sldId="257"/>
            <ac:spMk id="2" creationId="{1A62AD2A-2A68-46D9-BF3C-99CC4F79D80F}"/>
          </ac:spMkLst>
        </pc:spChg>
        <pc:picChg chg="add mod">
          <ac:chgData name="Tomomasa Fujiwara" userId="773db4682fb361c6" providerId="LiveId" clId="{F9581B62-BA55-4D4A-872A-807462BE8CD4}" dt="2020-06-26T11:02:35.112" v="153" actId="14100"/>
          <ac:picMkLst>
            <pc:docMk/>
            <pc:sldMk cId="293324107" sldId="257"/>
            <ac:picMk id="6" creationId="{5C83EED6-AE15-4239-B4D4-ECFE3680CB8C}"/>
          </ac:picMkLst>
        </pc:picChg>
      </pc:sldChg>
      <pc:sldChg chg="addSp delSp modSp new mod ord">
        <pc:chgData name="Tomomasa Fujiwara" userId="773db4682fb361c6" providerId="LiveId" clId="{F9581B62-BA55-4D4A-872A-807462BE8CD4}" dt="2020-07-03T04:33:08.300" v="6987"/>
        <pc:sldMkLst>
          <pc:docMk/>
          <pc:sldMk cId="499659280" sldId="258"/>
        </pc:sldMkLst>
        <pc:spChg chg="del">
          <ac:chgData name="Tomomasa Fujiwara" userId="773db4682fb361c6" providerId="LiveId" clId="{F9581B62-BA55-4D4A-872A-807462BE8CD4}" dt="2020-06-26T10:59:02.540" v="30" actId="931"/>
          <ac:spMkLst>
            <pc:docMk/>
            <pc:sldMk cId="499659280" sldId="258"/>
            <ac:spMk id="3" creationId="{681727F7-BF90-4665-B96F-04AC5DE939E7}"/>
          </ac:spMkLst>
        </pc:spChg>
        <pc:spChg chg="add mod">
          <ac:chgData name="Tomomasa Fujiwara" userId="773db4682fb361c6" providerId="LiveId" clId="{F9581B62-BA55-4D4A-872A-807462BE8CD4}" dt="2020-07-02T07:05:52.586" v="2079" actId="20577"/>
          <ac:spMkLst>
            <pc:docMk/>
            <pc:sldMk cId="499659280" sldId="258"/>
            <ac:spMk id="8" creationId="{F15D24F1-E6C0-4971-BA94-674D8C0871FC}"/>
          </ac:spMkLst>
        </pc:spChg>
        <pc:picChg chg="add mod modCrop">
          <ac:chgData name="Tomomasa Fujiwara" userId="773db4682fb361c6" providerId="LiveId" clId="{F9581B62-BA55-4D4A-872A-807462BE8CD4}" dt="2020-06-26T10:59:22.733" v="37" actId="1076"/>
          <ac:picMkLst>
            <pc:docMk/>
            <pc:sldMk cId="499659280" sldId="258"/>
            <ac:picMk id="7" creationId="{253E9724-0DCA-4D39-B7AC-D39E8B834F3A}"/>
          </ac:picMkLst>
        </pc:picChg>
      </pc:sldChg>
      <pc:sldChg chg="modSp add mod">
        <pc:chgData name="Tomomasa Fujiwara" userId="773db4682fb361c6" providerId="LiveId" clId="{F9581B62-BA55-4D4A-872A-807462BE8CD4}" dt="2020-06-26T11:02:48.085" v="155" actId="14826"/>
        <pc:sldMkLst>
          <pc:docMk/>
          <pc:sldMk cId="914211939" sldId="259"/>
        </pc:sldMkLst>
        <pc:picChg chg="mod">
          <ac:chgData name="Tomomasa Fujiwara" userId="773db4682fb361c6" providerId="LiveId" clId="{F9581B62-BA55-4D4A-872A-807462BE8CD4}" dt="2020-06-26T11:02:48.085" v="155" actId="14826"/>
          <ac:picMkLst>
            <pc:docMk/>
            <pc:sldMk cId="914211939" sldId="259"/>
            <ac:picMk id="6" creationId="{5C83EED6-AE15-4239-B4D4-ECFE3680CB8C}"/>
          </ac:picMkLst>
        </pc:picChg>
      </pc:sldChg>
      <pc:sldChg chg="modSp add mod">
        <pc:chgData name="Tomomasa Fujiwara" userId="773db4682fb361c6" providerId="LiveId" clId="{F9581B62-BA55-4D4A-872A-807462BE8CD4}" dt="2020-06-26T11:03:33.430" v="169" actId="14826"/>
        <pc:sldMkLst>
          <pc:docMk/>
          <pc:sldMk cId="3555325182" sldId="260"/>
        </pc:sldMkLst>
        <pc:spChg chg="mod">
          <ac:chgData name="Tomomasa Fujiwara" userId="773db4682fb361c6" providerId="LiveId" clId="{F9581B62-BA55-4D4A-872A-807462BE8CD4}" dt="2020-06-26T11:03:03.485" v="162" actId="20577"/>
          <ac:spMkLst>
            <pc:docMk/>
            <pc:sldMk cId="3555325182" sldId="260"/>
            <ac:spMk id="2" creationId="{1A62AD2A-2A68-46D9-BF3C-99CC4F79D80F}"/>
          </ac:spMkLst>
        </pc:spChg>
        <pc:picChg chg="mod">
          <ac:chgData name="Tomomasa Fujiwara" userId="773db4682fb361c6" providerId="LiveId" clId="{F9581B62-BA55-4D4A-872A-807462BE8CD4}" dt="2020-06-26T11:03:33.430" v="169" actId="14826"/>
          <ac:picMkLst>
            <pc:docMk/>
            <pc:sldMk cId="3555325182" sldId="260"/>
            <ac:picMk id="6" creationId="{5C83EED6-AE15-4239-B4D4-ECFE3680CB8C}"/>
          </ac:picMkLst>
        </pc:picChg>
      </pc:sldChg>
      <pc:sldChg chg="modSp add mod">
        <pc:chgData name="Tomomasa Fujiwara" userId="773db4682fb361c6" providerId="LiveId" clId="{F9581B62-BA55-4D4A-872A-807462BE8CD4}" dt="2020-06-26T11:03:42.302" v="170" actId="14826"/>
        <pc:sldMkLst>
          <pc:docMk/>
          <pc:sldMk cId="589566968" sldId="261"/>
        </pc:sldMkLst>
        <pc:spChg chg="mod">
          <ac:chgData name="Tomomasa Fujiwara" userId="773db4682fb361c6" providerId="LiveId" clId="{F9581B62-BA55-4D4A-872A-807462BE8CD4}" dt="2020-06-26T11:03:09.679" v="168" actId="20577"/>
          <ac:spMkLst>
            <pc:docMk/>
            <pc:sldMk cId="589566968" sldId="261"/>
            <ac:spMk id="2" creationId="{1A62AD2A-2A68-46D9-BF3C-99CC4F79D80F}"/>
          </ac:spMkLst>
        </pc:spChg>
        <pc:picChg chg="mod">
          <ac:chgData name="Tomomasa Fujiwara" userId="773db4682fb361c6" providerId="LiveId" clId="{F9581B62-BA55-4D4A-872A-807462BE8CD4}" dt="2020-06-26T11:03:42.302" v="170" actId="14826"/>
          <ac:picMkLst>
            <pc:docMk/>
            <pc:sldMk cId="589566968" sldId="261"/>
            <ac:picMk id="6" creationId="{5C83EED6-AE15-4239-B4D4-ECFE3680CB8C}"/>
          </ac:picMkLst>
        </pc:picChg>
      </pc:sldChg>
      <pc:sldChg chg="addSp modSp new mod chgLayout">
        <pc:chgData name="Tomomasa Fujiwara" userId="773db4682fb361c6" providerId="LiveId" clId="{F9581B62-BA55-4D4A-872A-807462BE8CD4}" dt="2020-06-27T12:07:19.481" v="636" actId="1076"/>
        <pc:sldMkLst>
          <pc:docMk/>
          <pc:sldMk cId="3773145535" sldId="262"/>
        </pc:sldMkLst>
        <pc:spChg chg="mod ord">
          <ac:chgData name="Tomomasa Fujiwara" userId="773db4682fb361c6" providerId="LiveId" clId="{F9581B62-BA55-4D4A-872A-807462BE8CD4}" dt="2020-06-27T11:44:20.986" v="483" actId="947"/>
          <ac:spMkLst>
            <pc:docMk/>
            <pc:sldMk cId="3773145535" sldId="262"/>
            <ac:spMk id="2" creationId="{0E929321-4787-4F2D-84CB-419D43D0120C}"/>
          </ac:spMkLst>
        </pc:spChg>
        <pc:spChg chg="mod ord">
          <ac:chgData name="Tomomasa Fujiwara" userId="773db4682fb361c6" providerId="LiveId" clId="{F9581B62-BA55-4D4A-872A-807462BE8CD4}" dt="2020-06-27T08:44:48.778" v="478" actId="700"/>
          <ac:spMkLst>
            <pc:docMk/>
            <pc:sldMk cId="3773145535" sldId="262"/>
            <ac:spMk id="3" creationId="{5451DCA7-A712-4680-98DF-7E3192D094B8}"/>
          </ac:spMkLst>
        </pc:spChg>
        <pc:spChg chg="mod ord">
          <ac:chgData name="Tomomasa Fujiwara" userId="773db4682fb361c6" providerId="LiveId" clId="{F9581B62-BA55-4D4A-872A-807462BE8CD4}" dt="2020-06-27T08:44:48.778" v="478" actId="700"/>
          <ac:spMkLst>
            <pc:docMk/>
            <pc:sldMk cId="3773145535" sldId="262"/>
            <ac:spMk id="4" creationId="{32CE8357-3F87-4475-861A-D8775C7A3621}"/>
          </ac:spMkLst>
        </pc:spChg>
        <pc:spChg chg="mod ord">
          <ac:chgData name="Tomomasa Fujiwara" userId="773db4682fb361c6" providerId="LiveId" clId="{F9581B62-BA55-4D4A-872A-807462BE8CD4}" dt="2020-06-27T08:44:48.778" v="478" actId="700"/>
          <ac:spMkLst>
            <pc:docMk/>
            <pc:sldMk cId="3773145535" sldId="262"/>
            <ac:spMk id="5" creationId="{BC8EE088-ED9F-4140-8F6F-C4837FCC7233}"/>
          </ac:spMkLst>
        </pc:spChg>
        <pc:spChg chg="add mod">
          <ac:chgData name="Tomomasa Fujiwara" userId="773db4682fb361c6" providerId="LiveId" clId="{F9581B62-BA55-4D4A-872A-807462BE8CD4}" dt="2020-06-27T08:30:48.036" v="375" actId="14100"/>
          <ac:spMkLst>
            <pc:docMk/>
            <pc:sldMk cId="3773145535" sldId="262"/>
            <ac:spMk id="6" creationId="{FFA91672-47FB-425A-8A06-3E66CBA6837D}"/>
          </ac:spMkLst>
        </pc:spChg>
        <pc:spChg chg="add mod">
          <ac:chgData name="Tomomasa Fujiwara" userId="773db4682fb361c6" providerId="LiveId" clId="{F9581B62-BA55-4D4A-872A-807462BE8CD4}" dt="2020-06-27T08:42:04.048" v="470" actId="14100"/>
          <ac:spMkLst>
            <pc:docMk/>
            <pc:sldMk cId="3773145535" sldId="262"/>
            <ac:spMk id="7" creationId="{A334D261-E347-40D6-8030-521768548462}"/>
          </ac:spMkLst>
        </pc:spChg>
        <pc:spChg chg="add mod">
          <ac:chgData name="Tomomasa Fujiwara" userId="773db4682fb361c6" providerId="LiveId" clId="{F9581B62-BA55-4D4A-872A-807462BE8CD4}" dt="2020-06-27T08:34:14.058" v="431" actId="14100"/>
          <ac:spMkLst>
            <pc:docMk/>
            <pc:sldMk cId="3773145535" sldId="262"/>
            <ac:spMk id="8" creationId="{D67CFC6C-0D55-46BE-B0A8-726B49969102}"/>
          </ac:spMkLst>
        </pc:spChg>
        <pc:spChg chg="add mod">
          <ac:chgData name="Tomomasa Fujiwara" userId="773db4682fb361c6" providerId="LiveId" clId="{F9581B62-BA55-4D4A-872A-807462BE8CD4}" dt="2020-06-27T08:32:52.043" v="429" actId="947"/>
          <ac:spMkLst>
            <pc:docMk/>
            <pc:sldMk cId="3773145535" sldId="262"/>
            <ac:spMk id="9" creationId="{07BE31F4-F627-48F9-BC60-757CD18BC48C}"/>
          </ac:spMkLst>
        </pc:spChg>
        <pc:spChg chg="add mod">
          <ac:chgData name="Tomomasa Fujiwara" userId="773db4682fb361c6" providerId="LiveId" clId="{F9581B62-BA55-4D4A-872A-807462BE8CD4}" dt="2020-06-27T08:41:18.135" v="454" actId="20577"/>
          <ac:spMkLst>
            <pc:docMk/>
            <pc:sldMk cId="3773145535" sldId="262"/>
            <ac:spMk id="10" creationId="{2A99A6B4-689B-4CD8-8D26-EA2BC3D1506F}"/>
          </ac:spMkLst>
        </pc:spChg>
        <pc:spChg chg="add mod">
          <ac:chgData name="Tomomasa Fujiwara" userId="773db4682fb361c6" providerId="LiveId" clId="{F9581B62-BA55-4D4A-872A-807462BE8CD4}" dt="2020-06-27T08:41:25.892" v="464" actId="20577"/>
          <ac:spMkLst>
            <pc:docMk/>
            <pc:sldMk cId="3773145535" sldId="262"/>
            <ac:spMk id="11" creationId="{137EA0B0-8AE8-4A21-8F9A-91FE494337D6}"/>
          </ac:spMkLst>
        </pc:spChg>
        <pc:spChg chg="add mod">
          <ac:chgData name="Tomomasa Fujiwara" userId="773db4682fb361c6" providerId="LiveId" clId="{F9581B62-BA55-4D4A-872A-807462BE8CD4}" dt="2020-06-27T08:42:24.949" v="477" actId="14100"/>
          <ac:spMkLst>
            <pc:docMk/>
            <pc:sldMk cId="3773145535" sldId="262"/>
            <ac:spMk id="12" creationId="{384944B0-5C4E-493C-8132-F45D2D6E21AC}"/>
          </ac:spMkLst>
        </pc:spChg>
        <pc:spChg chg="add mod">
          <ac:chgData name="Tomomasa Fujiwara" userId="773db4682fb361c6" providerId="LiveId" clId="{F9581B62-BA55-4D4A-872A-807462BE8CD4}" dt="2020-06-27T08:42:22.522" v="476" actId="14100"/>
          <ac:spMkLst>
            <pc:docMk/>
            <pc:sldMk cId="3773145535" sldId="262"/>
            <ac:spMk id="13" creationId="{67ECC700-C4BF-4953-AAD6-591973647A31}"/>
          </ac:spMkLst>
        </pc:spChg>
        <pc:spChg chg="add mod">
          <ac:chgData name="Tomomasa Fujiwara" userId="773db4682fb361c6" providerId="LiveId" clId="{F9581B62-BA55-4D4A-872A-807462BE8CD4}" dt="2020-06-27T12:07:19.481" v="636" actId="1076"/>
          <ac:spMkLst>
            <pc:docMk/>
            <pc:sldMk cId="3773145535" sldId="262"/>
            <ac:spMk id="16" creationId="{3D01B99B-A835-438C-976A-BA249B1DBEC6}"/>
          </ac:spMkLst>
        </pc:spChg>
      </pc:sldChg>
      <pc:sldChg chg="addSp modSp new mod">
        <pc:chgData name="Tomomasa Fujiwara" userId="773db4682fb361c6" providerId="LiveId" clId="{F9581B62-BA55-4D4A-872A-807462BE8CD4}" dt="2020-06-27T12:03:37.877" v="611" actId="20577"/>
        <pc:sldMkLst>
          <pc:docMk/>
          <pc:sldMk cId="3857074115" sldId="263"/>
        </pc:sldMkLst>
        <pc:spChg chg="mod">
          <ac:chgData name="Tomomasa Fujiwara" userId="773db4682fb361c6" providerId="LiveId" clId="{F9581B62-BA55-4D4A-872A-807462BE8CD4}" dt="2020-06-27T12:03:37.877" v="611" actId="20577"/>
          <ac:spMkLst>
            <pc:docMk/>
            <pc:sldMk cId="3857074115" sldId="263"/>
            <ac:spMk id="2" creationId="{219F9D5D-4DA0-4800-A3D3-1F5DD5A9391D}"/>
          </ac:spMkLst>
        </pc:spChg>
        <pc:picChg chg="add mod">
          <ac:chgData name="Tomomasa Fujiwara" userId="773db4682fb361c6" providerId="LiveId" clId="{F9581B62-BA55-4D4A-872A-807462BE8CD4}" dt="2020-06-27T12:02:36.190" v="582" actId="1076"/>
          <ac:picMkLst>
            <pc:docMk/>
            <pc:sldMk cId="3857074115" sldId="263"/>
            <ac:picMk id="6" creationId="{BFFD765D-F20E-44B6-B767-11235CB1AD1F}"/>
          </ac:picMkLst>
        </pc:picChg>
      </pc:sldChg>
      <pc:sldChg chg="modSp add mod">
        <pc:chgData name="Tomomasa Fujiwara" userId="773db4682fb361c6" providerId="LiveId" clId="{F9581B62-BA55-4D4A-872A-807462BE8CD4}" dt="2020-06-27T12:03:34.490" v="608" actId="20577"/>
        <pc:sldMkLst>
          <pc:docMk/>
          <pc:sldMk cId="1137833635" sldId="264"/>
        </pc:sldMkLst>
        <pc:spChg chg="mod">
          <ac:chgData name="Tomomasa Fujiwara" userId="773db4682fb361c6" providerId="LiveId" clId="{F9581B62-BA55-4D4A-872A-807462BE8CD4}" dt="2020-06-27T12:03:34.490" v="608" actId="20577"/>
          <ac:spMkLst>
            <pc:docMk/>
            <pc:sldMk cId="1137833635" sldId="264"/>
            <ac:spMk id="2" creationId="{219F9D5D-4DA0-4800-A3D3-1F5DD5A9391D}"/>
          </ac:spMkLst>
        </pc:spChg>
        <pc:picChg chg="mod">
          <ac:chgData name="Tomomasa Fujiwara" userId="773db4682fb361c6" providerId="LiveId" clId="{F9581B62-BA55-4D4A-872A-807462BE8CD4}" dt="2020-06-27T12:03:05.443" v="594" actId="14826"/>
          <ac:picMkLst>
            <pc:docMk/>
            <pc:sldMk cId="1137833635" sldId="264"/>
            <ac:picMk id="6" creationId="{BFFD765D-F20E-44B6-B767-11235CB1AD1F}"/>
          </ac:picMkLst>
        </pc:picChg>
      </pc:sldChg>
      <pc:sldChg chg="modSp add mod ord">
        <pc:chgData name="Tomomasa Fujiwara" userId="773db4682fb361c6" providerId="LiveId" clId="{F9581B62-BA55-4D4A-872A-807462BE8CD4}" dt="2020-06-27T12:04:16.244" v="612" actId="14826"/>
        <pc:sldMkLst>
          <pc:docMk/>
          <pc:sldMk cId="3261586921" sldId="265"/>
        </pc:sldMkLst>
        <pc:spChg chg="mod">
          <ac:chgData name="Tomomasa Fujiwara" userId="773db4682fb361c6" providerId="LiveId" clId="{F9581B62-BA55-4D4A-872A-807462BE8CD4}" dt="2020-06-27T12:03:27.160" v="603" actId="20577"/>
          <ac:spMkLst>
            <pc:docMk/>
            <pc:sldMk cId="3261586921" sldId="265"/>
            <ac:spMk id="2" creationId="{219F9D5D-4DA0-4800-A3D3-1F5DD5A9391D}"/>
          </ac:spMkLst>
        </pc:spChg>
        <pc:picChg chg="mod">
          <ac:chgData name="Tomomasa Fujiwara" userId="773db4682fb361c6" providerId="LiveId" clId="{F9581B62-BA55-4D4A-872A-807462BE8CD4}" dt="2020-06-27T12:04:16.244" v="612" actId="14826"/>
          <ac:picMkLst>
            <pc:docMk/>
            <pc:sldMk cId="3261586921" sldId="265"/>
            <ac:picMk id="6" creationId="{BFFD765D-F20E-44B6-B767-11235CB1AD1F}"/>
          </ac:picMkLst>
        </pc:picChg>
      </pc:sldChg>
      <pc:sldChg chg="addSp modSp new mod ord">
        <pc:chgData name="Tomomasa Fujiwara" userId="773db4682fb361c6" providerId="LiveId" clId="{F9581B62-BA55-4D4A-872A-807462BE8CD4}" dt="2020-06-27T12:05:25.438" v="625" actId="27636"/>
        <pc:sldMkLst>
          <pc:docMk/>
          <pc:sldMk cId="3260395216" sldId="266"/>
        </pc:sldMkLst>
        <pc:spChg chg="mod">
          <ac:chgData name="Tomomasa Fujiwara" userId="773db4682fb361c6" providerId="LiveId" clId="{F9581B62-BA55-4D4A-872A-807462BE8CD4}" dt="2020-06-27T12:05:25.438" v="625" actId="27636"/>
          <ac:spMkLst>
            <pc:docMk/>
            <pc:sldMk cId="3260395216" sldId="266"/>
            <ac:spMk id="2" creationId="{2FB1B7E5-70DF-47FC-A58C-D70EBE0B710F}"/>
          </ac:spMkLst>
        </pc:spChg>
        <pc:picChg chg="add mod">
          <ac:chgData name="Tomomasa Fujiwara" userId="773db4682fb361c6" providerId="LiveId" clId="{F9581B62-BA55-4D4A-872A-807462BE8CD4}" dt="2020-06-27T12:05:11.430" v="621" actId="1076"/>
          <ac:picMkLst>
            <pc:docMk/>
            <pc:sldMk cId="3260395216" sldId="266"/>
            <ac:picMk id="6" creationId="{CAA0E533-7AB3-4747-B199-AEA4960D3CE8}"/>
          </ac:picMkLst>
        </pc:picChg>
      </pc:sldChg>
      <pc:sldChg chg="modSp add mod ord">
        <pc:chgData name="Tomomasa Fujiwara" userId="773db4682fb361c6" providerId="LiveId" clId="{F9581B62-BA55-4D4A-872A-807462BE8CD4}" dt="2020-06-27T12:25:12.283" v="658"/>
        <pc:sldMkLst>
          <pc:docMk/>
          <pc:sldMk cId="2504042852" sldId="267"/>
        </pc:sldMkLst>
        <pc:spChg chg="mod">
          <ac:chgData name="Tomomasa Fujiwara" userId="773db4682fb361c6" providerId="LiveId" clId="{F9581B62-BA55-4D4A-872A-807462BE8CD4}" dt="2020-06-27T12:24:28.447" v="642" actId="20577"/>
          <ac:spMkLst>
            <pc:docMk/>
            <pc:sldMk cId="2504042852" sldId="267"/>
            <ac:spMk id="2" creationId="{2FB1B7E5-70DF-47FC-A58C-D70EBE0B710F}"/>
          </ac:spMkLst>
        </pc:spChg>
        <pc:picChg chg="mod">
          <ac:chgData name="Tomomasa Fujiwara" userId="773db4682fb361c6" providerId="LiveId" clId="{F9581B62-BA55-4D4A-872A-807462BE8CD4}" dt="2020-06-27T12:23:44.427" v="639" actId="14826"/>
          <ac:picMkLst>
            <pc:docMk/>
            <pc:sldMk cId="2504042852" sldId="267"/>
            <ac:picMk id="6" creationId="{CAA0E533-7AB3-4747-B199-AEA4960D3CE8}"/>
          </ac:picMkLst>
        </pc:picChg>
      </pc:sldChg>
      <pc:sldChg chg="modSp add mod ord">
        <pc:chgData name="Tomomasa Fujiwara" userId="773db4682fb361c6" providerId="LiveId" clId="{F9581B62-BA55-4D4A-872A-807462BE8CD4}" dt="2020-06-27T12:25:16.622" v="660"/>
        <pc:sldMkLst>
          <pc:docMk/>
          <pc:sldMk cId="347889959" sldId="268"/>
        </pc:sldMkLst>
        <pc:spChg chg="mod">
          <ac:chgData name="Tomomasa Fujiwara" userId="773db4682fb361c6" providerId="LiveId" clId="{F9581B62-BA55-4D4A-872A-807462BE8CD4}" dt="2020-06-27T12:24:50.800" v="656" actId="20577"/>
          <ac:spMkLst>
            <pc:docMk/>
            <pc:sldMk cId="347889959" sldId="268"/>
            <ac:spMk id="2" creationId="{2FB1B7E5-70DF-47FC-A58C-D70EBE0B710F}"/>
          </ac:spMkLst>
        </pc:spChg>
        <pc:picChg chg="mod">
          <ac:chgData name="Tomomasa Fujiwara" userId="773db4682fb361c6" providerId="LiveId" clId="{F9581B62-BA55-4D4A-872A-807462BE8CD4}" dt="2020-06-27T12:24:33.307" v="643" actId="14826"/>
          <ac:picMkLst>
            <pc:docMk/>
            <pc:sldMk cId="347889959" sldId="268"/>
            <ac:picMk id="6" creationId="{CAA0E533-7AB3-4747-B199-AEA4960D3CE8}"/>
          </ac:picMkLst>
        </pc:picChg>
      </pc:sldChg>
      <pc:sldChg chg="addSp delSp modSp new mod ord">
        <pc:chgData name="Tomomasa Fujiwara" userId="773db4682fb361c6" providerId="LiveId" clId="{F9581B62-BA55-4D4A-872A-807462BE8CD4}" dt="2020-07-03T04:25:45.789" v="6503"/>
        <pc:sldMkLst>
          <pc:docMk/>
          <pc:sldMk cId="2603689998" sldId="269"/>
        </pc:sldMkLst>
        <pc:spChg chg="mod">
          <ac:chgData name="Tomomasa Fujiwara" userId="773db4682fb361c6" providerId="LiveId" clId="{F9581B62-BA55-4D4A-872A-807462BE8CD4}" dt="2020-07-03T04:25:45.789" v="6503"/>
          <ac:spMkLst>
            <pc:docMk/>
            <pc:sldMk cId="2603689998" sldId="269"/>
            <ac:spMk id="2" creationId="{DFB1D1DA-8527-4ADC-9E69-1573318283CD}"/>
          </ac:spMkLst>
        </pc:spChg>
        <pc:spChg chg="add del mod">
          <ac:chgData name="Tomomasa Fujiwara" userId="773db4682fb361c6" providerId="LiveId" clId="{F9581B62-BA55-4D4A-872A-807462BE8CD4}" dt="2020-07-03T04:10:56.922" v="6054"/>
          <ac:spMkLst>
            <pc:docMk/>
            <pc:sldMk cId="2603689998" sldId="269"/>
            <ac:spMk id="3" creationId="{48903732-2D7E-4344-8A6E-090165A3D2E6}"/>
          </ac:spMkLst>
        </pc:spChg>
        <pc:spChg chg="add mod ord">
          <ac:chgData name="Tomomasa Fujiwara" userId="773db4682fb361c6" providerId="LiveId" clId="{F9581B62-BA55-4D4A-872A-807462BE8CD4}" dt="2020-07-03T04:05:39.592" v="5621" actId="166"/>
          <ac:spMkLst>
            <pc:docMk/>
            <pc:sldMk cId="2603689998" sldId="269"/>
            <ac:spMk id="6" creationId="{FB4C60DE-9A55-4037-8CB7-A99021192615}"/>
          </ac:spMkLst>
        </pc:spChg>
        <pc:spChg chg="add del mod">
          <ac:chgData name="Tomomasa Fujiwara" userId="773db4682fb361c6" providerId="LiveId" clId="{F9581B62-BA55-4D4A-872A-807462BE8CD4}" dt="2020-07-03T04:01:11.431" v="5058" actId="21"/>
          <ac:spMkLst>
            <pc:docMk/>
            <pc:sldMk cId="2603689998" sldId="269"/>
            <ac:spMk id="7" creationId="{1BB67E02-4769-4D96-A172-51E6D2E5F2FF}"/>
          </ac:spMkLst>
        </pc:spChg>
        <pc:spChg chg="add mod">
          <ac:chgData name="Tomomasa Fujiwara" userId="773db4682fb361c6" providerId="LiveId" clId="{F9581B62-BA55-4D4A-872A-807462BE8CD4}" dt="2020-07-03T04:03:16.242" v="5453" actId="1076"/>
          <ac:spMkLst>
            <pc:docMk/>
            <pc:sldMk cId="2603689998" sldId="269"/>
            <ac:spMk id="8" creationId="{1E313FFF-0D71-42E5-98E7-5CE17E6E1EA6}"/>
          </ac:spMkLst>
        </pc:spChg>
        <pc:spChg chg="add mod">
          <ac:chgData name="Tomomasa Fujiwara" userId="773db4682fb361c6" providerId="LiveId" clId="{F9581B62-BA55-4D4A-872A-807462BE8CD4}" dt="2020-07-03T04:04:21.896" v="5576" actId="1076"/>
          <ac:spMkLst>
            <pc:docMk/>
            <pc:sldMk cId="2603689998" sldId="269"/>
            <ac:spMk id="9" creationId="{91C32C49-4373-4AF1-B164-0E405531F091}"/>
          </ac:spMkLst>
        </pc:spChg>
        <pc:spChg chg="add mod">
          <ac:chgData name="Tomomasa Fujiwara" userId="773db4682fb361c6" providerId="LiveId" clId="{F9581B62-BA55-4D4A-872A-807462BE8CD4}" dt="2020-07-03T04:05:02.553" v="5595" actId="207"/>
          <ac:spMkLst>
            <pc:docMk/>
            <pc:sldMk cId="2603689998" sldId="269"/>
            <ac:spMk id="10" creationId="{32671D62-C9D6-4E02-98C6-E81AD5C3792F}"/>
          </ac:spMkLst>
        </pc:spChg>
        <pc:spChg chg="add mod">
          <ac:chgData name="Tomomasa Fujiwara" userId="773db4682fb361c6" providerId="LiveId" clId="{F9581B62-BA55-4D4A-872A-807462BE8CD4}" dt="2020-07-03T04:05:25.210" v="5620" actId="14100"/>
          <ac:spMkLst>
            <pc:docMk/>
            <pc:sldMk cId="2603689998" sldId="269"/>
            <ac:spMk id="12" creationId="{FFEBEE59-800B-4C1D-91DC-6F54D0A5AFD5}"/>
          </ac:spMkLst>
        </pc:spChg>
        <pc:picChg chg="add del mod">
          <ac:chgData name="Tomomasa Fujiwara" userId="773db4682fb361c6" providerId="LiveId" clId="{F9581B62-BA55-4D4A-872A-807462BE8CD4}" dt="2020-06-29T08:39:25.663" v="663" actId="931"/>
          <ac:picMkLst>
            <pc:docMk/>
            <pc:sldMk cId="2603689998" sldId="269"/>
            <ac:picMk id="7" creationId="{A4460620-5F8F-4C3F-BB2C-8F5F9907C4B5}"/>
          </ac:picMkLst>
        </pc:picChg>
        <pc:picChg chg="add del mod">
          <ac:chgData name="Tomomasa Fujiwara" userId="773db4682fb361c6" providerId="LiveId" clId="{F9581B62-BA55-4D4A-872A-807462BE8CD4}" dt="2020-06-29T08:39:40.436" v="677" actId="21"/>
          <ac:picMkLst>
            <pc:docMk/>
            <pc:sldMk cId="2603689998" sldId="269"/>
            <ac:picMk id="9" creationId="{F7E32764-E6BF-47DA-8AA9-767BF914C85D}"/>
          </ac:picMkLst>
        </pc:picChg>
        <pc:picChg chg="add mod">
          <ac:chgData name="Tomomasa Fujiwara" userId="773db4682fb361c6" providerId="LiveId" clId="{F9581B62-BA55-4D4A-872A-807462BE8CD4}" dt="2020-07-03T04:04:38.825" v="5591" actId="1076"/>
          <ac:picMkLst>
            <pc:docMk/>
            <pc:sldMk cId="2603689998" sldId="269"/>
            <ac:picMk id="11" creationId="{F104EBFC-F782-460D-810B-7182FF20664F}"/>
          </ac:picMkLst>
        </pc:picChg>
      </pc:sldChg>
      <pc:sldChg chg="addSp delSp modSp new mod ord">
        <pc:chgData name="Tomomasa Fujiwara" userId="773db4682fb361c6" providerId="LiveId" clId="{F9581B62-BA55-4D4A-872A-807462BE8CD4}" dt="2020-07-03T04:33:58.269" v="6998"/>
        <pc:sldMkLst>
          <pc:docMk/>
          <pc:sldMk cId="2274282049" sldId="270"/>
        </pc:sldMkLst>
        <pc:spChg chg="mod">
          <ac:chgData name="Tomomasa Fujiwara" userId="773db4682fb361c6" providerId="LiveId" clId="{F9581B62-BA55-4D4A-872A-807462BE8CD4}" dt="2020-07-01T02:19:56.539" v="1949" actId="255"/>
          <ac:spMkLst>
            <pc:docMk/>
            <pc:sldMk cId="2274282049" sldId="270"/>
            <ac:spMk id="3" creationId="{F318D656-8F60-4149-B092-C2186B603254}"/>
          </ac:spMkLst>
        </pc:spChg>
        <pc:picChg chg="add mod">
          <ac:chgData name="Tomomasa Fujiwara" userId="773db4682fb361c6" providerId="LiveId" clId="{F9581B62-BA55-4D4A-872A-807462BE8CD4}" dt="2020-06-30T10:13:33.154" v="771" actId="1076"/>
          <ac:picMkLst>
            <pc:docMk/>
            <pc:sldMk cId="2274282049" sldId="270"/>
            <ac:picMk id="6" creationId="{8C502788-BB9A-40EC-BD6B-887CDEA1F4BB}"/>
          </ac:picMkLst>
        </pc:picChg>
        <pc:picChg chg="add mod">
          <ac:chgData name="Tomomasa Fujiwara" userId="773db4682fb361c6" providerId="LiveId" clId="{F9581B62-BA55-4D4A-872A-807462BE8CD4}" dt="2020-06-30T10:14:20.427" v="776" actId="1076"/>
          <ac:picMkLst>
            <pc:docMk/>
            <pc:sldMk cId="2274282049" sldId="270"/>
            <ac:picMk id="7" creationId="{699E8455-31F5-40ED-9C39-AFB4495DA1D5}"/>
          </ac:picMkLst>
        </pc:picChg>
        <pc:picChg chg="add mod modCrop">
          <ac:chgData name="Tomomasa Fujiwara" userId="773db4682fb361c6" providerId="LiveId" clId="{F9581B62-BA55-4D4A-872A-807462BE8CD4}" dt="2020-07-01T02:18:57.240" v="1942" actId="732"/>
          <ac:picMkLst>
            <pc:docMk/>
            <pc:sldMk cId="2274282049" sldId="270"/>
            <ac:picMk id="8" creationId="{10E2EF6C-49A2-4217-A421-C154F4A40599}"/>
          </ac:picMkLst>
        </pc:picChg>
        <pc:picChg chg="add mod modCrop">
          <ac:chgData name="Tomomasa Fujiwara" userId="773db4682fb361c6" providerId="LiveId" clId="{F9581B62-BA55-4D4A-872A-807462BE8CD4}" dt="2020-07-01T02:19:40.626" v="1948" actId="1076"/>
          <ac:picMkLst>
            <pc:docMk/>
            <pc:sldMk cId="2274282049" sldId="270"/>
            <ac:picMk id="9" creationId="{6421AD3F-19D5-43A8-A24F-025768D4A510}"/>
          </ac:picMkLst>
        </pc:picChg>
        <pc:picChg chg="add del mod">
          <ac:chgData name="Tomomasa Fujiwara" userId="773db4682fb361c6" providerId="LiveId" clId="{F9581B62-BA55-4D4A-872A-807462BE8CD4}" dt="2020-07-03T01:18:24.405" v="3148" actId="21"/>
          <ac:picMkLst>
            <pc:docMk/>
            <pc:sldMk cId="2274282049" sldId="270"/>
            <ac:picMk id="11" creationId="{4F46228E-23EB-44AA-A45D-B040276A4718}"/>
          </ac:picMkLst>
        </pc:picChg>
      </pc:sldChg>
      <pc:sldChg chg="addSp modSp new mod">
        <pc:chgData name="Tomomasa Fujiwara" userId="773db4682fb361c6" providerId="LiveId" clId="{F9581B62-BA55-4D4A-872A-807462BE8CD4}" dt="2020-06-30T13:09:33.714" v="828" actId="20577"/>
        <pc:sldMkLst>
          <pc:docMk/>
          <pc:sldMk cId="2990461905" sldId="271"/>
        </pc:sldMkLst>
        <pc:spChg chg="mod">
          <ac:chgData name="Tomomasa Fujiwara" userId="773db4682fb361c6" providerId="LiveId" clId="{F9581B62-BA55-4D4A-872A-807462BE8CD4}" dt="2020-06-30T13:08:54.603" v="820" actId="20577"/>
          <ac:spMkLst>
            <pc:docMk/>
            <pc:sldMk cId="2990461905" sldId="271"/>
            <ac:spMk id="2" creationId="{2699F2AE-59EB-469D-834F-3407B858011D}"/>
          </ac:spMkLst>
        </pc:spChg>
        <pc:spChg chg="mod">
          <ac:chgData name="Tomomasa Fujiwara" userId="773db4682fb361c6" providerId="LiveId" clId="{F9581B62-BA55-4D4A-872A-807462BE8CD4}" dt="2020-06-30T13:09:33.714" v="828" actId="20577"/>
          <ac:spMkLst>
            <pc:docMk/>
            <pc:sldMk cId="2990461905" sldId="271"/>
            <ac:spMk id="3" creationId="{4F720C14-09EF-412F-8C0D-0C5E3E57D504}"/>
          </ac:spMkLst>
        </pc:spChg>
        <pc:picChg chg="add mod">
          <ac:chgData name="Tomomasa Fujiwara" userId="773db4682fb361c6" providerId="LiveId" clId="{F9581B62-BA55-4D4A-872A-807462BE8CD4}" dt="2020-06-30T13:09:30.845" v="826" actId="1076"/>
          <ac:picMkLst>
            <pc:docMk/>
            <pc:sldMk cId="2990461905" sldId="271"/>
            <ac:picMk id="6" creationId="{15D2AF9B-B75B-455C-B058-931EA60E2A2A}"/>
          </ac:picMkLst>
        </pc:picChg>
      </pc:sldChg>
      <pc:sldChg chg="modSp add mod">
        <pc:chgData name="Tomomasa Fujiwara" userId="773db4682fb361c6" providerId="LiveId" clId="{F9581B62-BA55-4D4A-872A-807462BE8CD4}" dt="2020-06-30T13:09:44.435" v="831" actId="14826"/>
        <pc:sldMkLst>
          <pc:docMk/>
          <pc:sldMk cId="960433690" sldId="272"/>
        </pc:sldMkLst>
        <pc:picChg chg="mod">
          <ac:chgData name="Tomomasa Fujiwara" userId="773db4682fb361c6" providerId="LiveId" clId="{F9581B62-BA55-4D4A-872A-807462BE8CD4}" dt="2020-06-30T13:09:44.435" v="831" actId="14826"/>
          <ac:picMkLst>
            <pc:docMk/>
            <pc:sldMk cId="960433690" sldId="272"/>
            <ac:picMk id="6" creationId="{15D2AF9B-B75B-455C-B058-931EA60E2A2A}"/>
          </ac:picMkLst>
        </pc:picChg>
      </pc:sldChg>
      <pc:sldChg chg="addSp modSp add mod">
        <pc:chgData name="Tomomasa Fujiwara" userId="773db4682fb361c6" providerId="LiveId" clId="{F9581B62-BA55-4D4A-872A-807462BE8CD4}" dt="2020-06-30T13:11:15.206" v="849" actId="14100"/>
        <pc:sldMkLst>
          <pc:docMk/>
          <pc:sldMk cId="1020363570" sldId="273"/>
        </pc:sldMkLst>
        <pc:picChg chg="mod modCrop">
          <ac:chgData name="Tomomasa Fujiwara" userId="773db4682fb361c6" providerId="LiveId" clId="{F9581B62-BA55-4D4A-872A-807462BE8CD4}" dt="2020-06-30T13:10:44.499" v="844" actId="732"/>
          <ac:picMkLst>
            <pc:docMk/>
            <pc:sldMk cId="1020363570" sldId="273"/>
            <ac:picMk id="6" creationId="{15D2AF9B-B75B-455C-B058-931EA60E2A2A}"/>
          </ac:picMkLst>
        </pc:picChg>
        <pc:picChg chg="add mod modCrop">
          <ac:chgData name="Tomomasa Fujiwara" userId="773db4682fb361c6" providerId="LiveId" clId="{F9581B62-BA55-4D4A-872A-807462BE8CD4}" dt="2020-06-30T13:11:15.206" v="849" actId="14100"/>
          <ac:picMkLst>
            <pc:docMk/>
            <pc:sldMk cId="1020363570" sldId="273"/>
            <ac:picMk id="7" creationId="{938084D7-9A35-469E-A826-1FFDDB3892B9}"/>
          </ac:picMkLst>
        </pc:picChg>
      </pc:sldChg>
      <pc:sldChg chg="modSp add mod ord">
        <pc:chgData name="Tomomasa Fujiwara" userId="773db4682fb361c6" providerId="LiveId" clId="{F9581B62-BA55-4D4A-872A-807462BE8CD4}" dt="2020-06-30T13:12:06.946" v="858" actId="1076"/>
        <pc:sldMkLst>
          <pc:docMk/>
          <pc:sldMk cId="3790086193" sldId="274"/>
        </pc:sldMkLst>
        <pc:picChg chg="mod">
          <ac:chgData name="Tomomasa Fujiwara" userId="773db4682fb361c6" providerId="LiveId" clId="{F9581B62-BA55-4D4A-872A-807462BE8CD4}" dt="2020-06-30T13:12:06.946" v="858" actId="1076"/>
          <ac:picMkLst>
            <pc:docMk/>
            <pc:sldMk cId="3790086193" sldId="274"/>
            <ac:picMk id="6" creationId="{15D2AF9B-B75B-455C-B058-931EA60E2A2A}"/>
          </ac:picMkLst>
        </pc:picChg>
      </pc:sldChg>
      <pc:sldChg chg="modSp add mod">
        <pc:chgData name="Tomomasa Fujiwara" userId="773db4682fb361c6" providerId="LiveId" clId="{F9581B62-BA55-4D4A-872A-807462BE8CD4}" dt="2020-06-30T13:12:26.147" v="860" actId="14826"/>
        <pc:sldMkLst>
          <pc:docMk/>
          <pc:sldMk cId="4120120839" sldId="275"/>
        </pc:sldMkLst>
        <pc:picChg chg="mod">
          <ac:chgData name="Tomomasa Fujiwara" userId="773db4682fb361c6" providerId="LiveId" clId="{F9581B62-BA55-4D4A-872A-807462BE8CD4}" dt="2020-06-30T13:12:26.147" v="860" actId="14826"/>
          <ac:picMkLst>
            <pc:docMk/>
            <pc:sldMk cId="4120120839" sldId="275"/>
            <ac:picMk id="6" creationId="{15D2AF9B-B75B-455C-B058-931EA60E2A2A}"/>
          </ac:picMkLst>
        </pc:picChg>
      </pc:sldChg>
      <pc:sldChg chg="modSp add mod">
        <pc:chgData name="Tomomasa Fujiwara" userId="773db4682fb361c6" providerId="LiveId" clId="{F9581B62-BA55-4D4A-872A-807462BE8CD4}" dt="2020-06-30T13:12:39.155" v="861" actId="14826"/>
        <pc:sldMkLst>
          <pc:docMk/>
          <pc:sldMk cId="3514348031" sldId="276"/>
        </pc:sldMkLst>
        <pc:picChg chg="mod">
          <ac:chgData name="Tomomasa Fujiwara" userId="773db4682fb361c6" providerId="LiveId" clId="{F9581B62-BA55-4D4A-872A-807462BE8CD4}" dt="2020-06-30T13:12:39.155" v="861" actId="14826"/>
          <ac:picMkLst>
            <pc:docMk/>
            <pc:sldMk cId="3514348031" sldId="276"/>
            <ac:picMk id="6" creationId="{15D2AF9B-B75B-455C-B058-931EA60E2A2A}"/>
          </ac:picMkLst>
        </pc:picChg>
      </pc:sldChg>
      <pc:sldChg chg="addSp delSp modSp add mod">
        <pc:chgData name="Tomomasa Fujiwara" userId="773db4682fb361c6" providerId="LiveId" clId="{F9581B62-BA55-4D4A-872A-807462BE8CD4}" dt="2020-06-30T13:13:33.701" v="871" actId="1076"/>
        <pc:sldMkLst>
          <pc:docMk/>
          <pc:sldMk cId="798127596" sldId="277"/>
        </pc:sldMkLst>
        <pc:picChg chg="mod modCrop">
          <ac:chgData name="Tomomasa Fujiwara" userId="773db4682fb361c6" providerId="LiveId" clId="{F9581B62-BA55-4D4A-872A-807462BE8CD4}" dt="2020-06-30T13:13:10.136" v="865" actId="732"/>
          <ac:picMkLst>
            <pc:docMk/>
            <pc:sldMk cId="798127596" sldId="277"/>
            <ac:picMk id="6" creationId="{15D2AF9B-B75B-455C-B058-931EA60E2A2A}"/>
          </ac:picMkLst>
        </pc:picChg>
        <pc:picChg chg="del">
          <ac:chgData name="Tomomasa Fujiwara" userId="773db4682fb361c6" providerId="LiveId" clId="{F9581B62-BA55-4D4A-872A-807462BE8CD4}" dt="2020-06-30T13:13:31.024" v="870" actId="21"/>
          <ac:picMkLst>
            <pc:docMk/>
            <pc:sldMk cId="798127596" sldId="277"/>
            <ac:picMk id="7" creationId="{938084D7-9A35-469E-A826-1FFDDB3892B9}"/>
          </ac:picMkLst>
        </pc:picChg>
        <pc:picChg chg="add mod modCrop">
          <ac:chgData name="Tomomasa Fujiwara" userId="773db4682fb361c6" providerId="LiveId" clId="{F9581B62-BA55-4D4A-872A-807462BE8CD4}" dt="2020-06-30T13:13:33.701" v="871" actId="1076"/>
          <ac:picMkLst>
            <pc:docMk/>
            <pc:sldMk cId="798127596" sldId="277"/>
            <ac:picMk id="8" creationId="{09251BBB-2E62-48EC-AE3B-C1C3F803F8C6}"/>
          </ac:picMkLst>
        </pc:picChg>
      </pc:sldChg>
      <pc:sldChg chg="modSp add mod">
        <pc:chgData name="Tomomasa Fujiwara" userId="773db4682fb361c6" providerId="LiveId" clId="{F9581B62-BA55-4D4A-872A-807462BE8CD4}" dt="2020-06-30T13:13:42.401" v="872" actId="14826"/>
        <pc:sldMkLst>
          <pc:docMk/>
          <pc:sldMk cId="1618835725" sldId="278"/>
        </pc:sldMkLst>
        <pc:picChg chg="mod">
          <ac:chgData name="Tomomasa Fujiwara" userId="773db4682fb361c6" providerId="LiveId" clId="{F9581B62-BA55-4D4A-872A-807462BE8CD4}" dt="2020-06-30T13:13:42.401" v="872" actId="14826"/>
          <ac:picMkLst>
            <pc:docMk/>
            <pc:sldMk cId="1618835725" sldId="278"/>
            <ac:picMk id="6" creationId="{15D2AF9B-B75B-455C-B058-931EA60E2A2A}"/>
          </ac:picMkLst>
        </pc:picChg>
      </pc:sldChg>
      <pc:sldChg chg="addSp delSp modSp new mod ord">
        <pc:chgData name="Tomomasa Fujiwara" userId="773db4682fb361c6" providerId="LiveId" clId="{F9581B62-BA55-4D4A-872A-807462BE8CD4}" dt="2020-07-03T06:01:53.047" v="9006" actId="1038"/>
        <pc:sldMkLst>
          <pc:docMk/>
          <pc:sldMk cId="3155194808" sldId="279"/>
        </pc:sldMkLst>
        <pc:spChg chg="mod">
          <ac:chgData name="Tomomasa Fujiwara" userId="773db4682fb361c6" providerId="LiveId" clId="{F9581B62-BA55-4D4A-872A-807462BE8CD4}" dt="2020-07-01T00:32:56.188" v="915" actId="20577"/>
          <ac:spMkLst>
            <pc:docMk/>
            <pc:sldMk cId="3155194808" sldId="279"/>
            <ac:spMk id="2" creationId="{E855326E-E1BA-47FF-890A-341CD1A63A49}"/>
          </ac:spMkLst>
        </pc:spChg>
        <pc:spChg chg="add del mod ord">
          <ac:chgData name="Tomomasa Fujiwara" userId="773db4682fb361c6" providerId="LiveId" clId="{F9581B62-BA55-4D4A-872A-807462BE8CD4}" dt="2020-07-03T06:01:29.339" v="8897"/>
          <ac:spMkLst>
            <pc:docMk/>
            <pc:sldMk cId="3155194808" sldId="279"/>
            <ac:spMk id="3" creationId="{5D953774-731E-45DD-B92D-4CB7D280CF0F}"/>
          </ac:spMkLst>
        </pc:spChg>
        <pc:spChg chg="add mod">
          <ac:chgData name="Tomomasa Fujiwara" userId="773db4682fb361c6" providerId="LiveId" clId="{F9581B62-BA55-4D4A-872A-807462BE8CD4}" dt="2020-07-03T06:01:48.926" v="8977" actId="1038"/>
          <ac:spMkLst>
            <pc:docMk/>
            <pc:sldMk cId="3155194808" sldId="279"/>
            <ac:spMk id="10" creationId="{C1F59B45-94FB-4BBC-93FB-C994EE65FCA2}"/>
          </ac:spMkLst>
        </pc:spChg>
        <pc:spChg chg="add mod">
          <ac:chgData name="Tomomasa Fujiwara" userId="773db4682fb361c6" providerId="LiveId" clId="{F9581B62-BA55-4D4A-872A-807462BE8CD4}" dt="2020-07-03T06:01:48.926" v="8977" actId="1038"/>
          <ac:spMkLst>
            <pc:docMk/>
            <pc:sldMk cId="3155194808" sldId="279"/>
            <ac:spMk id="14" creationId="{6BFA6E79-5756-49E4-84DC-5424F5C4397E}"/>
          </ac:spMkLst>
        </pc:spChg>
        <pc:picChg chg="add del mod modCrop">
          <ac:chgData name="Tomomasa Fujiwara" userId="773db4682fb361c6" providerId="LiveId" clId="{F9581B62-BA55-4D4A-872A-807462BE8CD4}" dt="2020-07-01T00:33:57.374" v="932" actId="931"/>
          <ac:picMkLst>
            <pc:docMk/>
            <pc:sldMk cId="3155194808" sldId="279"/>
            <ac:picMk id="7" creationId="{97FFD753-8498-4054-B407-7265A5692573}"/>
          </ac:picMkLst>
        </pc:picChg>
        <pc:picChg chg="add mod modCrop">
          <ac:chgData name="Tomomasa Fujiwara" userId="773db4682fb361c6" providerId="LiveId" clId="{F9581B62-BA55-4D4A-872A-807462BE8CD4}" dt="2020-07-03T06:01:53.047" v="9006" actId="1038"/>
          <ac:picMkLst>
            <pc:docMk/>
            <pc:sldMk cId="3155194808" sldId="279"/>
            <ac:picMk id="9" creationId="{3E938A73-7199-4856-A49B-31DBB6667C46}"/>
          </ac:picMkLst>
        </pc:picChg>
        <pc:cxnChg chg="add mod">
          <ac:chgData name="Tomomasa Fujiwara" userId="773db4682fb361c6" providerId="LiveId" clId="{F9581B62-BA55-4D4A-872A-807462BE8CD4}" dt="2020-07-03T06:01:48.926" v="8977" actId="1038"/>
          <ac:cxnSpMkLst>
            <pc:docMk/>
            <pc:sldMk cId="3155194808" sldId="279"/>
            <ac:cxnSpMk id="11" creationId="{3EBD8ED5-116E-48A4-9546-7B6AFEB6E219}"/>
          </ac:cxnSpMkLst>
        </pc:cxnChg>
        <pc:cxnChg chg="add mod">
          <ac:chgData name="Tomomasa Fujiwara" userId="773db4682fb361c6" providerId="LiveId" clId="{F9581B62-BA55-4D4A-872A-807462BE8CD4}" dt="2020-07-03T06:01:48.926" v="8977" actId="1038"/>
          <ac:cxnSpMkLst>
            <pc:docMk/>
            <pc:sldMk cId="3155194808" sldId="279"/>
            <ac:cxnSpMk id="13" creationId="{FA4B6064-2FB5-4EF8-8C93-A993B9B62A97}"/>
          </ac:cxnSpMkLst>
        </pc:cxnChg>
      </pc:sldChg>
      <pc:sldChg chg="addSp modSp new mod ord">
        <pc:chgData name="Tomomasa Fujiwara" userId="773db4682fb361c6" providerId="LiveId" clId="{F9581B62-BA55-4D4A-872A-807462BE8CD4}" dt="2020-07-03T03:42:07.956" v="4299"/>
        <pc:sldMkLst>
          <pc:docMk/>
          <pc:sldMk cId="1641828770" sldId="280"/>
        </pc:sldMkLst>
        <pc:spChg chg="mod">
          <ac:chgData name="Tomomasa Fujiwara" userId="773db4682fb361c6" providerId="LiveId" clId="{F9581B62-BA55-4D4A-872A-807462BE8CD4}" dt="2020-07-01T00:38:45.370" v="1096" actId="20577"/>
          <ac:spMkLst>
            <pc:docMk/>
            <pc:sldMk cId="1641828770" sldId="280"/>
            <ac:spMk id="2" creationId="{F2380223-CC58-427F-989A-06C5B93E1458}"/>
          </ac:spMkLst>
        </pc:spChg>
        <pc:spChg chg="mod">
          <ac:chgData name="Tomomasa Fujiwara" userId="773db4682fb361c6" providerId="LiveId" clId="{F9581B62-BA55-4D4A-872A-807462BE8CD4}" dt="2020-07-01T02:16:30.413" v="1868" actId="255"/>
          <ac:spMkLst>
            <pc:docMk/>
            <pc:sldMk cId="1641828770" sldId="280"/>
            <ac:spMk id="3" creationId="{98407839-03D4-4937-97BB-42191B69241B}"/>
          </ac:spMkLst>
        </pc:spChg>
        <pc:spChg chg="add mod">
          <ac:chgData name="Tomomasa Fujiwara" userId="773db4682fb361c6" providerId="LiveId" clId="{F9581B62-BA55-4D4A-872A-807462BE8CD4}" dt="2020-07-01T00:41:48.595" v="1137" actId="14100"/>
          <ac:spMkLst>
            <pc:docMk/>
            <pc:sldMk cId="1641828770" sldId="280"/>
            <ac:spMk id="7" creationId="{98E18633-F0A4-4B97-920E-D5D43A9F8DC9}"/>
          </ac:spMkLst>
        </pc:spChg>
        <pc:spChg chg="add mod">
          <ac:chgData name="Tomomasa Fujiwara" userId="773db4682fb361c6" providerId="LiveId" clId="{F9581B62-BA55-4D4A-872A-807462BE8CD4}" dt="2020-07-01T00:42:17.053" v="1147" actId="14100"/>
          <ac:spMkLst>
            <pc:docMk/>
            <pc:sldMk cId="1641828770" sldId="280"/>
            <ac:spMk id="8" creationId="{0F50AD59-FF2E-43F4-8121-52B60E1EA36F}"/>
          </ac:spMkLst>
        </pc:spChg>
        <pc:spChg chg="add mod">
          <ac:chgData name="Tomomasa Fujiwara" userId="773db4682fb361c6" providerId="LiveId" clId="{F9581B62-BA55-4D4A-872A-807462BE8CD4}" dt="2020-07-01T00:42:11.697" v="1146" actId="14100"/>
          <ac:spMkLst>
            <pc:docMk/>
            <pc:sldMk cId="1641828770" sldId="280"/>
            <ac:spMk id="9" creationId="{2DB72D00-8368-40DB-BC41-B08971B305C7}"/>
          </ac:spMkLst>
        </pc:spChg>
        <pc:spChg chg="add mod">
          <ac:chgData name="Tomomasa Fujiwara" userId="773db4682fb361c6" providerId="LiveId" clId="{F9581B62-BA55-4D4A-872A-807462BE8CD4}" dt="2020-07-01T00:43:21.700" v="1224" actId="1037"/>
          <ac:spMkLst>
            <pc:docMk/>
            <pc:sldMk cId="1641828770" sldId="280"/>
            <ac:spMk id="10" creationId="{7F7D491C-C82B-4FD4-8544-4C45879A9B22}"/>
          </ac:spMkLst>
        </pc:spChg>
        <pc:spChg chg="add mod">
          <ac:chgData name="Tomomasa Fujiwara" userId="773db4682fb361c6" providerId="LiveId" clId="{F9581B62-BA55-4D4A-872A-807462BE8CD4}" dt="2020-07-01T00:50:22.030" v="1701" actId="947"/>
          <ac:spMkLst>
            <pc:docMk/>
            <pc:sldMk cId="1641828770" sldId="280"/>
            <ac:spMk id="11" creationId="{672EC97E-F1C9-42D3-AB34-E1ED00A95A5E}"/>
          </ac:spMkLst>
        </pc:spChg>
        <pc:picChg chg="add mod modCrop">
          <ac:chgData name="Tomomasa Fujiwara" userId="773db4682fb361c6" providerId="LiveId" clId="{F9581B62-BA55-4D4A-872A-807462BE8CD4}" dt="2020-07-01T00:41:10.237" v="1117" actId="14100"/>
          <ac:picMkLst>
            <pc:docMk/>
            <pc:sldMk cId="1641828770" sldId="280"/>
            <ac:picMk id="6" creationId="{AB2F2259-5762-499E-B6F5-2B2675B240FA}"/>
          </ac:picMkLst>
        </pc:picChg>
      </pc:sldChg>
      <pc:sldChg chg="addSp modSp new mod">
        <pc:chgData name="Tomomasa Fujiwara" userId="773db4682fb361c6" providerId="LiveId" clId="{F9581B62-BA55-4D4A-872A-807462BE8CD4}" dt="2020-07-03T05:17:38.482" v="8189" actId="14826"/>
        <pc:sldMkLst>
          <pc:docMk/>
          <pc:sldMk cId="3183819790" sldId="281"/>
        </pc:sldMkLst>
        <pc:spChg chg="mod">
          <ac:chgData name="Tomomasa Fujiwara" userId="773db4682fb361c6" providerId="LiveId" clId="{F9581B62-BA55-4D4A-872A-807462BE8CD4}" dt="2020-07-01T09:26:21.589" v="1989" actId="20577"/>
          <ac:spMkLst>
            <pc:docMk/>
            <pc:sldMk cId="3183819790" sldId="281"/>
            <ac:spMk id="2" creationId="{947C053F-7090-4E70-9304-74E3EB98D885}"/>
          </ac:spMkLst>
        </pc:spChg>
        <pc:spChg chg="mod">
          <ac:chgData name="Tomomasa Fujiwara" userId="773db4682fb361c6" providerId="LiveId" clId="{F9581B62-BA55-4D4A-872A-807462BE8CD4}" dt="2020-07-01T09:27:13.215" v="2035" actId="20577"/>
          <ac:spMkLst>
            <pc:docMk/>
            <pc:sldMk cId="3183819790" sldId="281"/>
            <ac:spMk id="3" creationId="{4BDEED3A-10A8-42EE-A0EB-52BD4B595A7E}"/>
          </ac:spMkLst>
        </pc:spChg>
        <pc:picChg chg="add mod">
          <ac:chgData name="Tomomasa Fujiwara" userId="773db4682fb361c6" providerId="LiveId" clId="{F9581B62-BA55-4D4A-872A-807462BE8CD4}" dt="2020-07-03T05:17:38.482" v="8189" actId="14826"/>
          <ac:picMkLst>
            <pc:docMk/>
            <pc:sldMk cId="3183819790" sldId="281"/>
            <ac:picMk id="6" creationId="{D33A522F-636E-4F34-87BD-14009B90229A}"/>
          </ac:picMkLst>
        </pc:picChg>
      </pc:sldChg>
      <pc:sldChg chg="addSp modSp new mod">
        <pc:chgData name="Tomomasa Fujiwara" userId="773db4682fb361c6" providerId="LiveId" clId="{F9581B62-BA55-4D4A-872A-807462BE8CD4}" dt="2020-07-01T09:28:42.808" v="2047" actId="20577"/>
        <pc:sldMkLst>
          <pc:docMk/>
          <pc:sldMk cId="2382905958" sldId="282"/>
        </pc:sldMkLst>
        <pc:spChg chg="mod">
          <ac:chgData name="Tomomasa Fujiwara" userId="773db4682fb361c6" providerId="LiveId" clId="{F9581B62-BA55-4D4A-872A-807462BE8CD4}" dt="2020-07-01T09:28:42.808" v="2047" actId="20577"/>
          <ac:spMkLst>
            <pc:docMk/>
            <pc:sldMk cId="2382905958" sldId="282"/>
            <ac:spMk id="3" creationId="{41C1E605-F631-49C8-AE0E-3F1953D09A4B}"/>
          </ac:spMkLst>
        </pc:spChg>
        <pc:picChg chg="add mod">
          <ac:chgData name="Tomomasa Fujiwara" userId="773db4682fb361c6" providerId="LiveId" clId="{F9581B62-BA55-4D4A-872A-807462BE8CD4}" dt="2020-07-01T09:28:32.746" v="2043" actId="14100"/>
          <ac:picMkLst>
            <pc:docMk/>
            <pc:sldMk cId="2382905958" sldId="282"/>
            <ac:picMk id="6" creationId="{FF240C30-0ABD-48E8-A473-12A422F47B50}"/>
          </ac:picMkLst>
        </pc:picChg>
      </pc:sldChg>
      <pc:sldChg chg="modSp add mod">
        <pc:chgData name="Tomomasa Fujiwara" userId="773db4682fb361c6" providerId="LiveId" clId="{F9581B62-BA55-4D4A-872A-807462BE8CD4}" dt="2020-07-01T09:29:11.081" v="2061" actId="14826"/>
        <pc:sldMkLst>
          <pc:docMk/>
          <pc:sldMk cId="2370635952" sldId="283"/>
        </pc:sldMkLst>
        <pc:spChg chg="mod">
          <ac:chgData name="Tomomasa Fujiwara" userId="773db4682fb361c6" providerId="LiveId" clId="{F9581B62-BA55-4D4A-872A-807462BE8CD4}" dt="2020-07-01T09:28:53.518" v="2056" actId="20577"/>
          <ac:spMkLst>
            <pc:docMk/>
            <pc:sldMk cId="2370635952" sldId="283"/>
            <ac:spMk id="3" creationId="{4BDEED3A-10A8-42EE-A0EB-52BD4B595A7E}"/>
          </ac:spMkLst>
        </pc:spChg>
        <pc:picChg chg="mod">
          <ac:chgData name="Tomomasa Fujiwara" userId="773db4682fb361c6" providerId="LiveId" clId="{F9581B62-BA55-4D4A-872A-807462BE8CD4}" dt="2020-07-01T09:29:11.081" v="2061" actId="14826"/>
          <ac:picMkLst>
            <pc:docMk/>
            <pc:sldMk cId="2370635952" sldId="283"/>
            <ac:picMk id="6" creationId="{D33A522F-636E-4F34-87BD-14009B90229A}"/>
          </ac:picMkLst>
        </pc:picChg>
      </pc:sldChg>
      <pc:sldChg chg="modSp add mod">
        <pc:chgData name="Tomomasa Fujiwara" userId="773db4682fb361c6" providerId="LiveId" clId="{F9581B62-BA55-4D4A-872A-807462BE8CD4}" dt="2020-07-01T09:29:25.944" v="2062" actId="14826"/>
        <pc:sldMkLst>
          <pc:docMk/>
          <pc:sldMk cId="198746269" sldId="284"/>
        </pc:sldMkLst>
        <pc:spChg chg="mod">
          <ac:chgData name="Tomomasa Fujiwara" userId="773db4682fb361c6" providerId="LiveId" clId="{F9581B62-BA55-4D4A-872A-807462BE8CD4}" dt="2020-07-01T09:28:56.252" v="2060" actId="20577"/>
          <ac:spMkLst>
            <pc:docMk/>
            <pc:sldMk cId="198746269" sldId="284"/>
            <ac:spMk id="3" creationId="{41C1E605-F631-49C8-AE0E-3F1953D09A4B}"/>
          </ac:spMkLst>
        </pc:spChg>
        <pc:picChg chg="mod">
          <ac:chgData name="Tomomasa Fujiwara" userId="773db4682fb361c6" providerId="LiveId" clId="{F9581B62-BA55-4D4A-872A-807462BE8CD4}" dt="2020-07-01T09:29:25.944" v="2062" actId="14826"/>
          <ac:picMkLst>
            <pc:docMk/>
            <pc:sldMk cId="198746269" sldId="284"/>
            <ac:picMk id="6" creationId="{FF240C30-0ABD-48E8-A473-12A422F47B50}"/>
          </ac:picMkLst>
        </pc:picChg>
      </pc:sldChg>
      <pc:sldChg chg="modSp new mod">
        <pc:chgData name="Tomomasa Fujiwara" userId="773db4682fb361c6" providerId="LiveId" clId="{F9581B62-BA55-4D4A-872A-807462BE8CD4}" dt="2020-07-03T06:03:12.942" v="9014" actId="20577"/>
        <pc:sldMkLst>
          <pc:docMk/>
          <pc:sldMk cId="449750623" sldId="285"/>
        </pc:sldMkLst>
        <pc:spChg chg="mod">
          <ac:chgData name="Tomomasa Fujiwara" userId="773db4682fb361c6" providerId="LiveId" clId="{F9581B62-BA55-4D4A-872A-807462BE8CD4}" dt="2020-07-02T07:08:53.914" v="2167" actId="20577"/>
          <ac:spMkLst>
            <pc:docMk/>
            <pc:sldMk cId="449750623" sldId="285"/>
            <ac:spMk id="2" creationId="{CC2EDEEB-2C16-4244-A0EE-1BCF7E6AA30B}"/>
          </ac:spMkLst>
        </pc:spChg>
        <pc:spChg chg="mod">
          <ac:chgData name="Tomomasa Fujiwara" userId="773db4682fb361c6" providerId="LiveId" clId="{F9581B62-BA55-4D4A-872A-807462BE8CD4}" dt="2020-07-03T06:03:12.942" v="9014" actId="20577"/>
          <ac:spMkLst>
            <pc:docMk/>
            <pc:sldMk cId="449750623" sldId="285"/>
            <ac:spMk id="3" creationId="{6CC0F42C-0828-4836-9F9E-5A4EFBCE82CC}"/>
          </ac:spMkLst>
        </pc:spChg>
      </pc:sldChg>
      <pc:sldChg chg="addSp modSp new mod ord">
        <pc:chgData name="Tomomasa Fujiwara" userId="773db4682fb361c6" providerId="LiveId" clId="{F9581B62-BA55-4D4A-872A-807462BE8CD4}" dt="2020-07-03T05:19:54.415" v="8311"/>
        <pc:sldMkLst>
          <pc:docMk/>
          <pc:sldMk cId="3288782774" sldId="286"/>
        </pc:sldMkLst>
        <pc:spChg chg="mod">
          <ac:chgData name="Tomomasa Fujiwara" userId="773db4682fb361c6" providerId="LiveId" clId="{F9581B62-BA55-4D4A-872A-807462BE8CD4}" dt="2020-07-02T12:42:02.660" v="2391"/>
          <ac:spMkLst>
            <pc:docMk/>
            <pc:sldMk cId="3288782774" sldId="286"/>
            <ac:spMk id="2" creationId="{BA03A51B-75DB-43EC-80C4-D9A1C8AAC38F}"/>
          </ac:spMkLst>
        </pc:spChg>
        <pc:spChg chg="mod">
          <ac:chgData name="Tomomasa Fujiwara" userId="773db4682fb361c6" providerId="LiveId" clId="{F9581B62-BA55-4D4A-872A-807462BE8CD4}" dt="2020-07-03T05:19:54.415" v="8311"/>
          <ac:spMkLst>
            <pc:docMk/>
            <pc:sldMk cId="3288782774" sldId="286"/>
            <ac:spMk id="3" creationId="{5B04D02B-91B8-44EB-B14D-6579814DF7AF}"/>
          </ac:spMkLst>
        </pc:spChg>
        <pc:spChg chg="add mod">
          <ac:chgData name="Tomomasa Fujiwara" userId="773db4682fb361c6" providerId="LiveId" clId="{F9581B62-BA55-4D4A-872A-807462BE8CD4}" dt="2020-07-03T05:02:05.947" v="7413" actId="208"/>
          <ac:spMkLst>
            <pc:docMk/>
            <pc:sldMk cId="3288782774" sldId="286"/>
            <ac:spMk id="6" creationId="{2139093E-876D-4BFE-874D-934A710C4BDC}"/>
          </ac:spMkLst>
        </pc:spChg>
        <pc:spChg chg="add mod">
          <ac:chgData name="Tomomasa Fujiwara" userId="773db4682fb361c6" providerId="LiveId" clId="{F9581B62-BA55-4D4A-872A-807462BE8CD4}" dt="2020-07-03T04:59:52.074" v="7403" actId="692"/>
          <ac:spMkLst>
            <pc:docMk/>
            <pc:sldMk cId="3288782774" sldId="286"/>
            <ac:spMk id="8" creationId="{E54A77E6-2289-4563-AD26-25CC16E32270}"/>
          </ac:spMkLst>
        </pc:spChg>
        <pc:spChg chg="add mod">
          <ac:chgData name="Tomomasa Fujiwara" userId="773db4682fb361c6" providerId="LiveId" clId="{F9581B62-BA55-4D4A-872A-807462BE8CD4}" dt="2020-07-03T05:02:22.206" v="7414" actId="208"/>
          <ac:spMkLst>
            <pc:docMk/>
            <pc:sldMk cId="3288782774" sldId="286"/>
            <ac:spMk id="9" creationId="{541E9F2B-347A-44E2-9DE0-077B5407B583}"/>
          </ac:spMkLst>
        </pc:spChg>
        <pc:picChg chg="add mod modCrop">
          <ac:chgData name="Tomomasa Fujiwara" userId="773db4682fb361c6" providerId="LiveId" clId="{F9581B62-BA55-4D4A-872A-807462BE8CD4}" dt="2020-07-03T05:00:43.450" v="7406" actId="1362"/>
          <ac:picMkLst>
            <pc:docMk/>
            <pc:sldMk cId="3288782774" sldId="286"/>
            <ac:picMk id="7" creationId="{50896293-4251-436F-8BE9-B4440F7BEAA9}"/>
          </ac:picMkLst>
        </pc:picChg>
      </pc:sldChg>
      <pc:sldChg chg="addSp modSp new mod ord">
        <pc:chgData name="Tomomasa Fujiwara" userId="773db4682fb361c6" providerId="LiveId" clId="{F9581B62-BA55-4D4A-872A-807462BE8CD4}" dt="2020-07-03T05:23:58.845" v="8599" actId="14826"/>
        <pc:sldMkLst>
          <pc:docMk/>
          <pc:sldMk cId="1795997294" sldId="287"/>
        </pc:sldMkLst>
        <pc:spChg chg="mod">
          <ac:chgData name="Tomomasa Fujiwara" userId="773db4682fb361c6" providerId="LiveId" clId="{F9581B62-BA55-4D4A-872A-807462BE8CD4}" dt="2020-07-02T12:48:23.781" v="2841" actId="20577"/>
          <ac:spMkLst>
            <pc:docMk/>
            <pc:sldMk cId="1795997294" sldId="287"/>
            <ac:spMk id="2" creationId="{7331FF9D-AB0A-485E-9BC3-A58A34197326}"/>
          </ac:spMkLst>
        </pc:spChg>
        <pc:spChg chg="mod">
          <ac:chgData name="Tomomasa Fujiwara" userId="773db4682fb361c6" providerId="LiveId" clId="{F9581B62-BA55-4D4A-872A-807462BE8CD4}" dt="2020-07-02T12:50:17.991" v="2982" actId="20577"/>
          <ac:spMkLst>
            <pc:docMk/>
            <pc:sldMk cId="1795997294" sldId="287"/>
            <ac:spMk id="3" creationId="{01C0F6BA-C014-458C-8214-408306CDE40D}"/>
          </ac:spMkLst>
        </pc:spChg>
        <pc:picChg chg="add mod">
          <ac:chgData name="Tomomasa Fujiwara" userId="773db4682fb361c6" providerId="LiveId" clId="{F9581B62-BA55-4D4A-872A-807462BE8CD4}" dt="2020-07-03T05:23:58.845" v="8599" actId="14826"/>
          <ac:picMkLst>
            <pc:docMk/>
            <pc:sldMk cId="1795997294" sldId="287"/>
            <ac:picMk id="6" creationId="{9A0225E7-8CC4-42F8-85C3-2A5FABED7F8A}"/>
          </ac:picMkLst>
        </pc:picChg>
      </pc:sldChg>
      <pc:sldChg chg="addSp modSp new mod ord">
        <pc:chgData name="Tomomasa Fujiwara" userId="773db4682fb361c6" providerId="LiveId" clId="{F9581B62-BA55-4D4A-872A-807462BE8CD4}" dt="2020-07-03T05:03:39.301" v="7416"/>
        <pc:sldMkLst>
          <pc:docMk/>
          <pc:sldMk cId="1267922929" sldId="288"/>
        </pc:sldMkLst>
        <pc:spChg chg="mod">
          <ac:chgData name="Tomomasa Fujiwara" userId="773db4682fb361c6" providerId="LiveId" clId="{F9581B62-BA55-4D4A-872A-807462BE8CD4}" dt="2020-07-02T12:49:49.258" v="2978"/>
          <ac:spMkLst>
            <pc:docMk/>
            <pc:sldMk cId="1267922929" sldId="288"/>
            <ac:spMk id="2" creationId="{FFBA6AFB-D627-400B-845C-6353802744F5}"/>
          </ac:spMkLst>
        </pc:spChg>
        <pc:spChg chg="mod">
          <ac:chgData name="Tomomasa Fujiwara" userId="773db4682fb361c6" providerId="LiveId" clId="{F9581B62-BA55-4D4A-872A-807462BE8CD4}" dt="2020-07-02T12:52:11.879" v="3073" actId="20577"/>
          <ac:spMkLst>
            <pc:docMk/>
            <pc:sldMk cId="1267922929" sldId="288"/>
            <ac:spMk id="3" creationId="{18A1575C-16DC-4CB4-B3EF-DE6512899285}"/>
          </ac:spMkLst>
        </pc:spChg>
        <pc:spChg chg="add mod">
          <ac:chgData name="Tomomasa Fujiwara" userId="773db4682fb361c6" providerId="LiveId" clId="{F9581B62-BA55-4D4A-872A-807462BE8CD4}" dt="2020-07-02T12:56:33.199" v="3146" actId="1076"/>
          <ac:spMkLst>
            <pc:docMk/>
            <pc:sldMk cId="1267922929" sldId="288"/>
            <ac:spMk id="8" creationId="{605F3837-FDF0-4708-B2C3-96C6A97FF701}"/>
          </ac:spMkLst>
        </pc:spChg>
        <pc:picChg chg="add mod">
          <ac:chgData name="Tomomasa Fujiwara" userId="773db4682fb361c6" providerId="LiveId" clId="{F9581B62-BA55-4D4A-872A-807462BE8CD4}" dt="2020-07-02T12:49:40.410" v="2977" actId="1076"/>
          <ac:picMkLst>
            <pc:docMk/>
            <pc:sldMk cId="1267922929" sldId="288"/>
            <ac:picMk id="6" creationId="{F11C8739-CFF9-41C6-BA72-F522F11196FC}"/>
          </ac:picMkLst>
        </pc:picChg>
        <pc:picChg chg="add mod">
          <ac:chgData name="Tomomasa Fujiwara" userId="773db4682fb361c6" providerId="LiveId" clId="{F9581B62-BA55-4D4A-872A-807462BE8CD4}" dt="2020-07-02T12:50:01.708" v="2981" actId="1076"/>
          <ac:picMkLst>
            <pc:docMk/>
            <pc:sldMk cId="1267922929" sldId="288"/>
            <ac:picMk id="7" creationId="{A30DB9A6-504F-49C2-804D-30237DE7C391}"/>
          </ac:picMkLst>
        </pc:picChg>
      </pc:sldChg>
      <pc:sldChg chg="addSp modSp new mod ord">
        <pc:chgData name="Tomomasa Fujiwara" userId="773db4682fb361c6" providerId="LiveId" clId="{F9581B62-BA55-4D4A-872A-807462BE8CD4}" dt="2020-07-03T04:33:58.269" v="6998"/>
        <pc:sldMkLst>
          <pc:docMk/>
          <pc:sldMk cId="3644022303" sldId="289"/>
        </pc:sldMkLst>
        <pc:spChg chg="mod">
          <ac:chgData name="Tomomasa Fujiwara" userId="773db4682fb361c6" providerId="LiveId" clId="{F9581B62-BA55-4D4A-872A-807462BE8CD4}" dt="2020-07-03T01:21:06.345" v="3407"/>
          <ac:spMkLst>
            <pc:docMk/>
            <pc:sldMk cId="3644022303" sldId="289"/>
            <ac:spMk id="3" creationId="{4E8081F9-7AB8-4CC2-8692-6C4B9D615C3C}"/>
          </ac:spMkLst>
        </pc:spChg>
        <pc:picChg chg="add mod modCrop">
          <ac:chgData name="Tomomasa Fujiwara" userId="773db4682fb361c6" providerId="LiveId" clId="{F9581B62-BA55-4D4A-872A-807462BE8CD4}" dt="2020-07-03T01:19:09.982" v="3179" actId="1076"/>
          <ac:picMkLst>
            <pc:docMk/>
            <pc:sldMk cId="3644022303" sldId="289"/>
            <ac:picMk id="7" creationId="{D7DE70F6-5BA1-4B28-BA7F-368FB8352DE0}"/>
          </ac:picMkLst>
        </pc:picChg>
      </pc:sldChg>
      <pc:sldChg chg="addSp modSp new mod ord">
        <pc:chgData name="Tomomasa Fujiwara" userId="773db4682fb361c6" providerId="LiveId" clId="{F9581B62-BA55-4D4A-872A-807462BE8CD4}" dt="2020-07-03T04:37:03.742" v="7006"/>
        <pc:sldMkLst>
          <pc:docMk/>
          <pc:sldMk cId="3024403830" sldId="290"/>
        </pc:sldMkLst>
        <pc:spChg chg="mod">
          <ac:chgData name="Tomomasa Fujiwara" userId="773db4682fb361c6" providerId="LiveId" clId="{F9581B62-BA55-4D4A-872A-807462BE8CD4}" dt="2020-07-03T01:57:50.311" v="3629"/>
          <ac:spMkLst>
            <pc:docMk/>
            <pc:sldMk cId="3024403830" sldId="290"/>
            <ac:spMk id="3" creationId="{D8E914C0-00F6-420E-AE06-3B05D8AAAD12}"/>
          </ac:spMkLst>
        </pc:spChg>
        <pc:picChg chg="add mod">
          <ac:chgData name="Tomomasa Fujiwara" userId="773db4682fb361c6" providerId="LiveId" clId="{F9581B62-BA55-4D4A-872A-807462BE8CD4}" dt="2020-07-03T01:56:18.372" v="3412" actId="1076"/>
          <ac:picMkLst>
            <pc:docMk/>
            <pc:sldMk cId="3024403830" sldId="290"/>
            <ac:picMk id="6" creationId="{06D59C82-D32F-4A67-8C97-D212E96CF295}"/>
          </ac:picMkLst>
        </pc:picChg>
      </pc:sldChg>
      <pc:sldChg chg="addSp modSp new mod">
        <pc:chgData name="Tomomasa Fujiwara" userId="773db4682fb361c6" providerId="LiveId" clId="{F9581B62-BA55-4D4A-872A-807462BE8CD4}" dt="2020-07-03T03:45:18.673" v="4502"/>
        <pc:sldMkLst>
          <pc:docMk/>
          <pc:sldMk cId="3273772625" sldId="291"/>
        </pc:sldMkLst>
        <pc:spChg chg="mod">
          <ac:chgData name="Tomomasa Fujiwara" userId="773db4682fb361c6" providerId="LiveId" clId="{F9581B62-BA55-4D4A-872A-807462BE8CD4}" dt="2020-07-03T03:29:49.815" v="3977" actId="20577"/>
          <ac:spMkLst>
            <pc:docMk/>
            <pc:sldMk cId="3273772625" sldId="291"/>
            <ac:spMk id="2" creationId="{94507876-7F51-43DD-B83F-99ADEEA8F819}"/>
          </ac:spMkLst>
        </pc:spChg>
        <pc:spChg chg="mod">
          <ac:chgData name="Tomomasa Fujiwara" userId="773db4682fb361c6" providerId="LiveId" clId="{F9581B62-BA55-4D4A-872A-807462BE8CD4}" dt="2020-07-03T03:45:18.673" v="4502"/>
          <ac:spMkLst>
            <pc:docMk/>
            <pc:sldMk cId="3273772625" sldId="291"/>
            <ac:spMk id="3" creationId="{CE472BD5-2848-4308-8E3D-EFBFE7B5FD09}"/>
          </ac:spMkLst>
        </pc:spChg>
        <pc:graphicFrameChg chg="add mod modGraphic">
          <ac:chgData name="Tomomasa Fujiwara" userId="773db4682fb361c6" providerId="LiveId" clId="{F9581B62-BA55-4D4A-872A-807462BE8CD4}" dt="2020-07-03T03:39:31.678" v="4115" actId="947"/>
          <ac:graphicFrameMkLst>
            <pc:docMk/>
            <pc:sldMk cId="3273772625" sldId="291"/>
            <ac:graphicFrameMk id="6" creationId="{2DAAB54E-2F90-4D66-9C70-FBC7E338A0B4}"/>
          </ac:graphicFrameMkLst>
        </pc:graphicFrameChg>
      </pc:sldChg>
      <pc:sldChg chg="addSp delSp modSp new mod chgLayout">
        <pc:chgData name="Tomomasa Fujiwara" userId="773db4682fb361c6" providerId="LiveId" clId="{F9581B62-BA55-4D4A-872A-807462BE8CD4}" dt="2020-07-03T05:05:27.488" v="7461" actId="947"/>
        <pc:sldMkLst>
          <pc:docMk/>
          <pc:sldMk cId="3217677273" sldId="292"/>
        </pc:sldMkLst>
        <pc:spChg chg="mod ord">
          <ac:chgData name="Tomomasa Fujiwara" userId="773db4682fb361c6" providerId="LiveId" clId="{F9581B62-BA55-4D4A-872A-807462BE8CD4}" dt="2020-07-03T03:44:19.330" v="4423" actId="700"/>
          <ac:spMkLst>
            <pc:docMk/>
            <pc:sldMk cId="3217677273" sldId="292"/>
            <ac:spMk id="2" creationId="{ABB8A130-696A-467B-963E-43407B5A9874}"/>
          </ac:spMkLst>
        </pc:spChg>
        <pc:spChg chg="del">
          <ac:chgData name="Tomomasa Fujiwara" userId="773db4682fb361c6" providerId="LiveId" clId="{F9581B62-BA55-4D4A-872A-807462BE8CD4}" dt="2020-07-03T03:42:41.529" v="4302" actId="3680"/>
          <ac:spMkLst>
            <pc:docMk/>
            <pc:sldMk cId="3217677273" sldId="292"/>
            <ac:spMk id="3" creationId="{E41330CF-5A39-4264-AEDF-D37FFB59FF06}"/>
          </ac:spMkLst>
        </pc:spChg>
        <pc:spChg chg="mod ord">
          <ac:chgData name="Tomomasa Fujiwara" userId="773db4682fb361c6" providerId="LiveId" clId="{F9581B62-BA55-4D4A-872A-807462BE8CD4}" dt="2020-07-03T03:44:19.330" v="4423" actId="700"/>
          <ac:spMkLst>
            <pc:docMk/>
            <pc:sldMk cId="3217677273" sldId="292"/>
            <ac:spMk id="4" creationId="{6017ECDD-4BE2-4A42-8162-97F98FBF97E1}"/>
          </ac:spMkLst>
        </pc:spChg>
        <pc:spChg chg="mod ord">
          <ac:chgData name="Tomomasa Fujiwara" userId="773db4682fb361c6" providerId="LiveId" clId="{F9581B62-BA55-4D4A-872A-807462BE8CD4}" dt="2020-07-03T03:44:19.330" v="4423" actId="700"/>
          <ac:spMkLst>
            <pc:docMk/>
            <pc:sldMk cId="3217677273" sldId="292"/>
            <ac:spMk id="5" creationId="{DFFFC7C7-E827-410E-9AE3-6C04681471E5}"/>
          </ac:spMkLst>
        </pc:spChg>
        <pc:spChg chg="add mod">
          <ac:chgData name="Tomomasa Fujiwara" userId="773db4682fb361c6" providerId="LiveId" clId="{F9581B62-BA55-4D4A-872A-807462BE8CD4}" dt="2020-07-03T05:05:27.488" v="7461" actId="947"/>
          <ac:spMkLst>
            <pc:docMk/>
            <pc:sldMk cId="3217677273" sldId="292"/>
            <ac:spMk id="8" creationId="{2A539A04-D0EB-4BD8-8B95-5406B363098E}"/>
          </ac:spMkLst>
        </pc:spChg>
        <pc:graphicFrameChg chg="add mod ord modGraphic">
          <ac:chgData name="Tomomasa Fujiwara" userId="773db4682fb361c6" providerId="LiveId" clId="{F9581B62-BA55-4D4A-872A-807462BE8CD4}" dt="2020-07-03T03:51:51.785" v="4626" actId="1076"/>
          <ac:graphicFrameMkLst>
            <pc:docMk/>
            <pc:sldMk cId="3217677273" sldId="292"/>
            <ac:graphicFrameMk id="6" creationId="{92277BEC-A52D-41FB-A4BF-9917C6580439}"/>
          </ac:graphicFrameMkLst>
        </pc:graphicFrameChg>
      </pc:sldChg>
      <pc:sldChg chg="addSp delSp modSp add mod ord">
        <pc:chgData name="Tomomasa Fujiwara" userId="773db4682fb361c6" providerId="LiveId" clId="{F9581B62-BA55-4D4A-872A-807462BE8CD4}" dt="2020-07-03T05:05:35.321" v="7463" actId="947"/>
        <pc:sldMkLst>
          <pc:docMk/>
          <pc:sldMk cId="1495858715" sldId="293"/>
        </pc:sldMkLst>
        <pc:spChg chg="add mod">
          <ac:chgData name="Tomomasa Fujiwara" userId="773db4682fb361c6" providerId="LiveId" clId="{F9581B62-BA55-4D4A-872A-807462BE8CD4}" dt="2020-07-03T03:56:40.720" v="4799" actId="1038"/>
          <ac:spMkLst>
            <pc:docMk/>
            <pc:sldMk cId="1495858715" sldId="293"/>
            <ac:spMk id="3" creationId="{7920375E-4967-4BFF-8C90-DCC0A2BD47E0}"/>
          </ac:spMkLst>
        </pc:spChg>
        <pc:spChg chg="mod">
          <ac:chgData name="Tomomasa Fujiwara" userId="773db4682fb361c6" providerId="LiveId" clId="{F9581B62-BA55-4D4A-872A-807462BE8CD4}" dt="2020-07-03T05:05:35.321" v="7463" actId="947"/>
          <ac:spMkLst>
            <pc:docMk/>
            <pc:sldMk cId="1495858715" sldId="293"/>
            <ac:spMk id="8" creationId="{2A539A04-D0EB-4BD8-8B95-5406B363098E}"/>
          </ac:spMkLst>
        </pc:spChg>
        <pc:spChg chg="add del mod">
          <ac:chgData name="Tomomasa Fujiwara" userId="773db4682fb361c6" providerId="LiveId" clId="{F9581B62-BA55-4D4A-872A-807462BE8CD4}" dt="2020-07-03T03:55:50.577" v="4785"/>
          <ac:spMkLst>
            <pc:docMk/>
            <pc:sldMk cId="1495858715" sldId="293"/>
            <ac:spMk id="9" creationId="{9AA10190-C037-4A14-A2C3-956F027753C4}"/>
          </ac:spMkLst>
        </pc:spChg>
        <pc:spChg chg="add mod">
          <ac:chgData name="Tomomasa Fujiwara" userId="773db4682fb361c6" providerId="LiveId" clId="{F9581B62-BA55-4D4A-872A-807462BE8CD4}" dt="2020-07-03T03:56:25.181" v="4796" actId="1076"/>
          <ac:spMkLst>
            <pc:docMk/>
            <pc:sldMk cId="1495858715" sldId="293"/>
            <ac:spMk id="10" creationId="{64F381F6-B73E-44AB-B388-049B4621540B}"/>
          </ac:spMkLst>
        </pc:spChg>
        <pc:graphicFrameChg chg="mod modGraphic">
          <ac:chgData name="Tomomasa Fujiwara" userId="773db4682fb361c6" providerId="LiveId" clId="{F9581B62-BA55-4D4A-872A-807462BE8CD4}" dt="2020-07-03T03:53:36.392" v="4708" actId="947"/>
          <ac:graphicFrameMkLst>
            <pc:docMk/>
            <pc:sldMk cId="1495858715" sldId="293"/>
            <ac:graphicFrameMk id="6" creationId="{92277BEC-A52D-41FB-A4BF-9917C6580439}"/>
          </ac:graphicFrameMkLst>
        </pc:graphicFrameChg>
      </pc:sldChg>
      <pc:sldChg chg="modSp new mod">
        <pc:chgData name="Tomomasa Fujiwara" userId="773db4682fb361c6" providerId="LiveId" clId="{F9581B62-BA55-4D4A-872A-807462BE8CD4}" dt="2020-07-03T04:10:41.323" v="6046"/>
        <pc:sldMkLst>
          <pc:docMk/>
          <pc:sldMk cId="1022798470" sldId="294"/>
        </pc:sldMkLst>
        <pc:spChg chg="mod">
          <ac:chgData name="Tomomasa Fujiwara" userId="773db4682fb361c6" providerId="LiveId" clId="{F9581B62-BA55-4D4A-872A-807462BE8CD4}" dt="2020-07-03T04:07:18.620" v="5629"/>
          <ac:spMkLst>
            <pc:docMk/>
            <pc:sldMk cId="1022798470" sldId="294"/>
            <ac:spMk id="2" creationId="{9B04DC20-B6DB-4368-9E92-3C3523C28467}"/>
          </ac:spMkLst>
        </pc:spChg>
        <pc:spChg chg="mod">
          <ac:chgData name="Tomomasa Fujiwara" userId="773db4682fb361c6" providerId="LiveId" clId="{F9581B62-BA55-4D4A-872A-807462BE8CD4}" dt="2020-07-03T04:10:41.323" v="6046"/>
          <ac:spMkLst>
            <pc:docMk/>
            <pc:sldMk cId="1022798470" sldId="294"/>
            <ac:spMk id="3" creationId="{89204247-BAE7-4FE4-9D21-BC769D4D8E75}"/>
          </ac:spMkLst>
        </pc:spChg>
      </pc:sldChg>
      <pc:sldChg chg="addSp modSp new mod">
        <pc:chgData name="Tomomasa Fujiwara" userId="773db4682fb361c6" providerId="LiveId" clId="{F9581B62-BA55-4D4A-872A-807462BE8CD4}" dt="2020-07-03T04:13:03.417" v="6106"/>
        <pc:sldMkLst>
          <pc:docMk/>
          <pc:sldMk cId="4058395113" sldId="295"/>
        </pc:sldMkLst>
        <pc:spChg chg="mod">
          <ac:chgData name="Tomomasa Fujiwara" userId="773db4682fb361c6" providerId="LiveId" clId="{F9581B62-BA55-4D4A-872A-807462BE8CD4}" dt="2020-07-03T04:13:03.417" v="6106"/>
          <ac:spMkLst>
            <pc:docMk/>
            <pc:sldMk cId="4058395113" sldId="295"/>
            <ac:spMk id="2" creationId="{E685DF55-34E7-4215-B2AB-D3F6D0DBD8F7}"/>
          </ac:spMkLst>
        </pc:spChg>
        <pc:spChg chg="mod">
          <ac:chgData name="Tomomasa Fujiwara" userId="773db4682fb361c6" providerId="LiveId" clId="{F9581B62-BA55-4D4A-872A-807462BE8CD4}" dt="2020-07-03T04:12:43.049" v="6105"/>
          <ac:spMkLst>
            <pc:docMk/>
            <pc:sldMk cId="4058395113" sldId="295"/>
            <ac:spMk id="3" creationId="{96CA2939-A5E9-4002-99BA-CF0DF0068828}"/>
          </ac:spMkLst>
        </pc:spChg>
        <pc:picChg chg="add mod">
          <ac:chgData name="Tomomasa Fujiwara" userId="773db4682fb361c6" providerId="LiveId" clId="{F9581B62-BA55-4D4A-872A-807462BE8CD4}" dt="2020-07-03T04:11:59.958" v="6061" actId="1076"/>
          <ac:picMkLst>
            <pc:docMk/>
            <pc:sldMk cId="4058395113" sldId="295"/>
            <ac:picMk id="6" creationId="{E0E9E201-1061-469C-9ECD-00B71A5D535F}"/>
          </ac:picMkLst>
        </pc:picChg>
      </pc:sldChg>
      <pc:sldChg chg="addSp modSp new mod">
        <pc:chgData name="Tomomasa Fujiwara" userId="773db4682fb361c6" providerId="LiveId" clId="{F9581B62-BA55-4D4A-872A-807462BE8CD4}" dt="2020-07-03T04:23:12.858" v="6501"/>
        <pc:sldMkLst>
          <pc:docMk/>
          <pc:sldMk cId="3657640789" sldId="296"/>
        </pc:sldMkLst>
        <pc:spChg chg="mod">
          <ac:chgData name="Tomomasa Fujiwara" userId="773db4682fb361c6" providerId="LiveId" clId="{F9581B62-BA55-4D4A-872A-807462BE8CD4}" dt="2020-07-03T04:13:19.854" v="6108"/>
          <ac:spMkLst>
            <pc:docMk/>
            <pc:sldMk cId="3657640789" sldId="296"/>
            <ac:spMk id="2" creationId="{A2A49CDF-D44C-4927-A243-7D1F7ADA1D7F}"/>
          </ac:spMkLst>
        </pc:spChg>
        <pc:spChg chg="mod">
          <ac:chgData name="Tomomasa Fujiwara" userId="773db4682fb361c6" providerId="LiveId" clId="{F9581B62-BA55-4D4A-872A-807462BE8CD4}" dt="2020-07-03T04:23:12.858" v="6501"/>
          <ac:spMkLst>
            <pc:docMk/>
            <pc:sldMk cId="3657640789" sldId="296"/>
            <ac:spMk id="3" creationId="{64CB9429-EC4A-4DFF-9C17-A7038B151977}"/>
          </ac:spMkLst>
        </pc:spChg>
        <pc:picChg chg="add mod modCrop">
          <ac:chgData name="Tomomasa Fujiwara" userId="773db4682fb361c6" providerId="LiveId" clId="{F9581B62-BA55-4D4A-872A-807462BE8CD4}" dt="2020-07-03T04:22:36.727" v="6454" actId="14100"/>
          <ac:picMkLst>
            <pc:docMk/>
            <pc:sldMk cId="3657640789" sldId="296"/>
            <ac:picMk id="7" creationId="{7525011C-4F21-49F2-AB22-9899E651E578}"/>
          </ac:picMkLst>
        </pc:picChg>
      </pc:sldChg>
      <pc:sldChg chg="modSp new mod ord">
        <pc:chgData name="Tomomasa Fujiwara" userId="773db4682fb361c6" providerId="LiveId" clId="{F9581B62-BA55-4D4A-872A-807462BE8CD4}" dt="2020-07-03T04:37:45.010" v="7009" actId="14100"/>
        <pc:sldMkLst>
          <pc:docMk/>
          <pc:sldMk cId="3976502592" sldId="297"/>
        </pc:sldMkLst>
        <pc:spChg chg="mod">
          <ac:chgData name="Tomomasa Fujiwara" userId="773db4682fb361c6" providerId="LiveId" clId="{F9581B62-BA55-4D4A-872A-807462BE8CD4}" dt="2020-07-03T04:32:58.096" v="6985" actId="1036"/>
          <ac:spMkLst>
            <pc:docMk/>
            <pc:sldMk cId="3976502592" sldId="297"/>
            <ac:spMk id="2" creationId="{A397DD15-A668-4D77-9F0C-B730511031E1}"/>
          </ac:spMkLst>
        </pc:spChg>
        <pc:spChg chg="mod">
          <ac:chgData name="Tomomasa Fujiwara" userId="773db4682fb361c6" providerId="LiveId" clId="{F9581B62-BA55-4D4A-872A-807462BE8CD4}" dt="2020-07-03T04:37:45.010" v="7009" actId="14100"/>
          <ac:spMkLst>
            <pc:docMk/>
            <pc:sldMk cId="3976502592" sldId="297"/>
            <ac:spMk id="3" creationId="{37D534A6-8A2F-4CD1-998C-2005BA04D211}"/>
          </ac:spMkLst>
        </pc:spChg>
      </pc:sldChg>
      <pc:sldChg chg="addSp delSp modSp new mod modClrScheme chgLayout">
        <pc:chgData name="Tomomasa Fujiwara" userId="773db4682fb361c6" providerId="LiveId" clId="{F9581B62-BA55-4D4A-872A-807462BE8CD4}" dt="2020-07-03T05:44:25.579" v="8811" actId="14838"/>
        <pc:sldMkLst>
          <pc:docMk/>
          <pc:sldMk cId="2913242949" sldId="298"/>
        </pc:sldMkLst>
        <pc:spChg chg="del mod ord">
          <ac:chgData name="Tomomasa Fujiwara" userId="773db4682fb361c6" providerId="LiveId" clId="{F9581B62-BA55-4D4A-872A-807462BE8CD4}" dt="2020-07-03T04:33:15.169" v="6989" actId="700"/>
          <ac:spMkLst>
            <pc:docMk/>
            <pc:sldMk cId="2913242949" sldId="298"/>
            <ac:spMk id="2" creationId="{1B66C21B-CFE9-4B36-A419-97DD82DBAADD}"/>
          </ac:spMkLst>
        </pc:spChg>
        <pc:spChg chg="del mod ord">
          <ac:chgData name="Tomomasa Fujiwara" userId="773db4682fb361c6" providerId="LiveId" clId="{F9581B62-BA55-4D4A-872A-807462BE8CD4}" dt="2020-07-03T04:33:15.169" v="6989" actId="700"/>
          <ac:spMkLst>
            <pc:docMk/>
            <pc:sldMk cId="2913242949" sldId="298"/>
            <ac:spMk id="3" creationId="{ECB838A9-BC43-43F7-BF2E-D8183558AB9D}"/>
          </ac:spMkLst>
        </pc:spChg>
        <pc:spChg chg="mod ord">
          <ac:chgData name="Tomomasa Fujiwara" userId="773db4682fb361c6" providerId="LiveId" clId="{F9581B62-BA55-4D4A-872A-807462BE8CD4}" dt="2020-07-03T04:33:29.352" v="6990" actId="700"/>
          <ac:spMkLst>
            <pc:docMk/>
            <pc:sldMk cId="2913242949" sldId="298"/>
            <ac:spMk id="4" creationId="{EF46D510-31E2-4A35-AF6D-B02D4A44265F}"/>
          </ac:spMkLst>
        </pc:spChg>
        <pc:spChg chg="mod ord">
          <ac:chgData name="Tomomasa Fujiwara" userId="773db4682fb361c6" providerId="LiveId" clId="{F9581B62-BA55-4D4A-872A-807462BE8CD4}" dt="2020-07-03T04:33:29.352" v="6990" actId="700"/>
          <ac:spMkLst>
            <pc:docMk/>
            <pc:sldMk cId="2913242949" sldId="298"/>
            <ac:spMk id="5" creationId="{B0163C0A-C684-4F53-878C-FA65900C5AC1}"/>
          </ac:spMkLst>
        </pc:spChg>
        <pc:spChg chg="add del mod ord">
          <ac:chgData name="Tomomasa Fujiwara" userId="773db4682fb361c6" providerId="LiveId" clId="{F9581B62-BA55-4D4A-872A-807462BE8CD4}" dt="2020-07-03T04:33:29.352" v="6990" actId="700"/>
          <ac:spMkLst>
            <pc:docMk/>
            <pc:sldMk cId="2913242949" sldId="298"/>
            <ac:spMk id="6" creationId="{BB2A22F1-C371-4E2F-B9CD-21FE975E8C25}"/>
          </ac:spMkLst>
        </pc:spChg>
        <pc:spChg chg="add del mod ord">
          <ac:chgData name="Tomomasa Fujiwara" userId="773db4682fb361c6" providerId="LiveId" clId="{F9581B62-BA55-4D4A-872A-807462BE8CD4}" dt="2020-07-03T04:33:29.352" v="6990" actId="700"/>
          <ac:spMkLst>
            <pc:docMk/>
            <pc:sldMk cId="2913242949" sldId="298"/>
            <ac:spMk id="7" creationId="{4C9E8747-91AF-4DF8-914E-91D869B0308B}"/>
          </ac:spMkLst>
        </pc:spChg>
        <pc:spChg chg="add mod ord">
          <ac:chgData name="Tomomasa Fujiwara" userId="773db4682fb361c6" providerId="LiveId" clId="{F9581B62-BA55-4D4A-872A-807462BE8CD4}" dt="2020-07-03T05:44:25.579" v="8811" actId="14838"/>
          <ac:spMkLst>
            <pc:docMk/>
            <pc:sldMk cId="2913242949" sldId="298"/>
            <ac:spMk id="8" creationId="{321C261F-A319-4886-A3D8-767403159435}"/>
          </ac:spMkLst>
        </pc:spChg>
        <pc:spChg chg="add mod ord">
          <ac:chgData name="Tomomasa Fujiwara" userId="773db4682fb361c6" providerId="LiveId" clId="{F9581B62-BA55-4D4A-872A-807462BE8CD4}" dt="2020-07-03T04:33:29.352" v="6990" actId="700"/>
          <ac:spMkLst>
            <pc:docMk/>
            <pc:sldMk cId="2913242949" sldId="298"/>
            <ac:spMk id="9" creationId="{F0BCDBD0-9B7D-40BE-A760-5235142EF7FD}"/>
          </ac:spMkLst>
        </pc:spChg>
      </pc:sldChg>
      <pc:sldChg chg="addSp modSp new mod">
        <pc:chgData name="Tomomasa Fujiwara" userId="773db4682fb361c6" providerId="LiveId" clId="{F9581B62-BA55-4D4A-872A-807462BE8CD4}" dt="2020-07-03T04:53:41.768" v="7224" actId="692"/>
        <pc:sldMkLst>
          <pc:docMk/>
          <pc:sldMk cId="2132463581" sldId="299"/>
        </pc:sldMkLst>
        <pc:spChg chg="mod">
          <ac:chgData name="Tomomasa Fujiwara" userId="773db4682fb361c6" providerId="LiveId" clId="{F9581B62-BA55-4D4A-872A-807462BE8CD4}" dt="2020-07-03T04:35:36.819" v="7002"/>
          <ac:spMkLst>
            <pc:docMk/>
            <pc:sldMk cId="2132463581" sldId="299"/>
            <ac:spMk id="2" creationId="{BADBB670-4141-4B70-9B24-E469B442C857}"/>
          </ac:spMkLst>
        </pc:spChg>
        <pc:spChg chg="mod">
          <ac:chgData name="Tomomasa Fujiwara" userId="773db4682fb361c6" providerId="LiveId" clId="{F9581B62-BA55-4D4A-872A-807462BE8CD4}" dt="2020-07-03T04:51:40.926" v="7207"/>
          <ac:spMkLst>
            <pc:docMk/>
            <pc:sldMk cId="2132463581" sldId="299"/>
            <ac:spMk id="3" creationId="{26A1E78E-5423-478D-9578-909284C72F3C}"/>
          </ac:spMkLst>
        </pc:spChg>
        <pc:picChg chg="add mod">
          <ac:chgData name="Tomomasa Fujiwara" userId="773db4682fb361c6" providerId="LiveId" clId="{F9581B62-BA55-4D4A-872A-807462BE8CD4}" dt="2020-07-03T04:53:11.465" v="7215" actId="14100"/>
          <ac:picMkLst>
            <pc:docMk/>
            <pc:sldMk cId="2132463581" sldId="299"/>
            <ac:picMk id="6" creationId="{A7F4FD6B-B362-4F3C-BEDC-62D840C58A1B}"/>
          </ac:picMkLst>
        </pc:picChg>
        <pc:picChg chg="add mod">
          <ac:chgData name="Tomomasa Fujiwara" userId="773db4682fb361c6" providerId="LiveId" clId="{F9581B62-BA55-4D4A-872A-807462BE8CD4}" dt="2020-07-03T04:53:41.768" v="7224" actId="692"/>
          <ac:picMkLst>
            <pc:docMk/>
            <pc:sldMk cId="2132463581" sldId="299"/>
            <ac:picMk id="7" creationId="{D2E8755D-EAC2-4DDC-9EF1-2C33C2926EBA}"/>
          </ac:picMkLst>
        </pc:picChg>
      </pc:sldChg>
      <pc:sldChg chg="modSp add mod ord">
        <pc:chgData name="Tomomasa Fujiwara" userId="773db4682fb361c6" providerId="LiveId" clId="{F9581B62-BA55-4D4A-872A-807462BE8CD4}" dt="2020-07-03T05:10:58.354" v="7966"/>
        <pc:sldMkLst>
          <pc:docMk/>
          <pc:sldMk cId="196089622" sldId="300"/>
        </pc:sldMkLst>
        <pc:spChg chg="mod">
          <ac:chgData name="Tomomasa Fujiwara" userId="773db4682fb361c6" providerId="LiveId" clId="{F9581B62-BA55-4D4A-872A-807462BE8CD4}" dt="2020-07-03T05:10:48.930" v="7937" actId="20577"/>
          <ac:spMkLst>
            <pc:docMk/>
            <pc:sldMk cId="196089622" sldId="300"/>
            <ac:spMk id="2" creationId="{F2380223-CC58-427F-989A-06C5B93E1458}"/>
          </ac:spMkLst>
        </pc:spChg>
        <pc:spChg chg="mod">
          <ac:chgData name="Tomomasa Fujiwara" userId="773db4682fb361c6" providerId="LiveId" clId="{F9581B62-BA55-4D4A-872A-807462BE8CD4}" dt="2020-07-03T05:10:58.354" v="7966"/>
          <ac:spMkLst>
            <pc:docMk/>
            <pc:sldMk cId="196089622" sldId="300"/>
            <ac:spMk id="3" creationId="{98407839-03D4-4937-97BB-42191B69241B}"/>
          </ac:spMkLst>
        </pc:spChg>
        <pc:spChg chg="mod">
          <ac:chgData name="Tomomasa Fujiwara" userId="773db4682fb361c6" providerId="LiveId" clId="{F9581B62-BA55-4D4A-872A-807462BE8CD4}" dt="2020-07-03T04:44:55.996" v="7142" actId="255"/>
          <ac:spMkLst>
            <pc:docMk/>
            <pc:sldMk cId="196089622" sldId="300"/>
            <ac:spMk id="11" creationId="{672EC97E-F1C9-42D3-AB34-E1ED00A95A5E}"/>
          </ac:spMkLst>
        </pc:spChg>
      </pc:sldChg>
      <pc:sldChg chg="modSp add mod">
        <pc:chgData name="Tomomasa Fujiwara" userId="773db4682fb361c6" providerId="LiveId" clId="{F9581B62-BA55-4D4A-872A-807462BE8CD4}" dt="2020-07-03T04:54:24.550" v="7235" actId="14826"/>
        <pc:sldMkLst>
          <pc:docMk/>
          <pc:sldMk cId="3212271489" sldId="301"/>
        </pc:sldMkLst>
        <pc:spChg chg="mod">
          <ac:chgData name="Tomomasa Fujiwara" userId="773db4682fb361c6" providerId="LiveId" clId="{F9581B62-BA55-4D4A-872A-807462BE8CD4}" dt="2020-07-03T04:53:51.693" v="7233"/>
          <ac:spMkLst>
            <pc:docMk/>
            <pc:sldMk cId="3212271489" sldId="301"/>
            <ac:spMk id="3" creationId="{26A1E78E-5423-478D-9578-909284C72F3C}"/>
          </ac:spMkLst>
        </pc:spChg>
        <pc:picChg chg="mod">
          <ac:chgData name="Tomomasa Fujiwara" userId="773db4682fb361c6" providerId="LiveId" clId="{F9581B62-BA55-4D4A-872A-807462BE8CD4}" dt="2020-07-03T04:54:17.800" v="7234" actId="14826"/>
          <ac:picMkLst>
            <pc:docMk/>
            <pc:sldMk cId="3212271489" sldId="301"/>
            <ac:picMk id="6" creationId="{A7F4FD6B-B362-4F3C-BEDC-62D840C58A1B}"/>
          </ac:picMkLst>
        </pc:picChg>
        <pc:picChg chg="mod">
          <ac:chgData name="Tomomasa Fujiwara" userId="773db4682fb361c6" providerId="LiveId" clId="{F9581B62-BA55-4D4A-872A-807462BE8CD4}" dt="2020-07-03T04:54:24.550" v="7235" actId="14826"/>
          <ac:picMkLst>
            <pc:docMk/>
            <pc:sldMk cId="3212271489" sldId="301"/>
            <ac:picMk id="7" creationId="{D2E8755D-EAC2-4DDC-9EF1-2C33C2926EBA}"/>
          </ac:picMkLst>
        </pc:picChg>
      </pc:sldChg>
      <pc:sldChg chg="addSp delSp modSp new mod">
        <pc:chgData name="Tomomasa Fujiwara" userId="773db4682fb361c6" providerId="LiveId" clId="{F9581B62-BA55-4D4A-872A-807462BE8CD4}" dt="2020-07-03T04:58:42.499" v="7388"/>
        <pc:sldMkLst>
          <pc:docMk/>
          <pc:sldMk cId="1297059732" sldId="302"/>
        </pc:sldMkLst>
        <pc:spChg chg="mod">
          <ac:chgData name="Tomomasa Fujiwara" userId="773db4682fb361c6" providerId="LiveId" clId="{F9581B62-BA55-4D4A-872A-807462BE8CD4}" dt="2020-07-03T04:58:42.499" v="7388"/>
          <ac:spMkLst>
            <pc:docMk/>
            <pc:sldMk cId="1297059732" sldId="302"/>
            <ac:spMk id="3" creationId="{AF7A5876-4B62-4441-ABD5-F29CF8BC6856}"/>
          </ac:spMkLst>
        </pc:spChg>
        <pc:spChg chg="add del mod">
          <ac:chgData name="Tomomasa Fujiwara" userId="773db4682fb361c6" providerId="LiveId" clId="{F9581B62-BA55-4D4A-872A-807462BE8CD4}" dt="2020-07-03T04:57:46.817" v="7327" actId="21"/>
          <ac:spMkLst>
            <pc:docMk/>
            <pc:sldMk cId="1297059732" sldId="302"/>
            <ac:spMk id="8" creationId="{897478BE-A403-4EB5-9988-5EA79C535677}"/>
          </ac:spMkLst>
        </pc:spChg>
        <pc:graphicFrameChg chg="add mod modGraphic">
          <ac:chgData name="Tomomasa Fujiwara" userId="773db4682fb361c6" providerId="LiveId" clId="{F9581B62-BA55-4D4A-872A-807462BE8CD4}" dt="2020-07-03T04:57:56.206" v="7329" actId="947"/>
          <ac:graphicFrameMkLst>
            <pc:docMk/>
            <pc:sldMk cId="1297059732" sldId="302"/>
            <ac:graphicFrameMk id="6" creationId="{147FCF2D-2E69-4689-ACC1-65BB90684464}"/>
          </ac:graphicFrameMkLst>
        </pc:graphicFrameChg>
      </pc:sldChg>
      <pc:sldChg chg="modSp new mod">
        <pc:chgData name="Tomomasa Fujiwara" userId="773db4682fb361c6" providerId="LiveId" clId="{F9581B62-BA55-4D4A-872A-807462BE8CD4}" dt="2020-07-03T06:05:30.005" v="9041" actId="20577"/>
        <pc:sldMkLst>
          <pc:docMk/>
          <pc:sldMk cId="592746345" sldId="303"/>
        </pc:sldMkLst>
        <pc:spChg chg="mod">
          <ac:chgData name="Tomomasa Fujiwara" userId="773db4682fb361c6" providerId="LiveId" clId="{F9581B62-BA55-4D4A-872A-807462BE8CD4}" dt="2020-07-03T05:06:15.552" v="7471" actId="20577"/>
          <ac:spMkLst>
            <pc:docMk/>
            <pc:sldMk cId="592746345" sldId="303"/>
            <ac:spMk id="2" creationId="{BBD49F3D-D64A-402C-A95F-65E8884DB46E}"/>
          </ac:spMkLst>
        </pc:spChg>
        <pc:spChg chg="mod">
          <ac:chgData name="Tomomasa Fujiwara" userId="773db4682fb361c6" providerId="LiveId" clId="{F9581B62-BA55-4D4A-872A-807462BE8CD4}" dt="2020-07-03T06:05:30.005" v="9041" actId="20577"/>
          <ac:spMkLst>
            <pc:docMk/>
            <pc:sldMk cId="592746345" sldId="303"/>
            <ac:spMk id="3" creationId="{D609E923-3FC8-4DEB-9C44-D1FEEE3D5A96}"/>
          </ac:spMkLst>
        </pc:spChg>
      </pc:sldChg>
      <pc:sldChg chg="modSp add mod">
        <pc:chgData name="Tomomasa Fujiwara" userId="773db4682fb361c6" providerId="LiveId" clId="{F9581B62-BA55-4D4A-872A-807462BE8CD4}" dt="2020-07-03T05:45:01.434" v="8818" actId="20577"/>
        <pc:sldMkLst>
          <pc:docMk/>
          <pc:sldMk cId="1421580250" sldId="304"/>
        </pc:sldMkLst>
        <pc:spChg chg="mod">
          <ac:chgData name="Tomomasa Fujiwara" userId="773db4682fb361c6" providerId="LiveId" clId="{F9581B62-BA55-4D4A-872A-807462BE8CD4}" dt="2020-07-03T05:45:01.434" v="8818" actId="20577"/>
          <ac:spMkLst>
            <pc:docMk/>
            <pc:sldMk cId="1421580250" sldId="304"/>
            <ac:spMk id="3" creationId="{98407839-03D4-4937-97BB-42191B69241B}"/>
          </ac:spMkLst>
        </pc:spChg>
      </pc:sldChg>
      <pc:sldChg chg="modSp add mod ord">
        <pc:chgData name="Tomomasa Fujiwara" userId="773db4682fb361c6" providerId="LiveId" clId="{F9581B62-BA55-4D4A-872A-807462BE8CD4}" dt="2020-07-03T05:18:28.789" v="8196" actId="14100"/>
        <pc:sldMkLst>
          <pc:docMk/>
          <pc:sldMk cId="2901029560" sldId="305"/>
        </pc:sldMkLst>
        <pc:spChg chg="mod">
          <ac:chgData name="Tomomasa Fujiwara" userId="773db4682fb361c6" providerId="LiveId" clId="{F9581B62-BA55-4D4A-872A-807462BE8CD4}" dt="2020-07-03T05:13:02.068" v="8002" actId="20577"/>
          <ac:spMkLst>
            <pc:docMk/>
            <pc:sldMk cId="2901029560" sldId="305"/>
            <ac:spMk id="3" creationId="{26A1E78E-5423-478D-9578-909284C72F3C}"/>
          </ac:spMkLst>
        </pc:spChg>
        <pc:picChg chg="mod">
          <ac:chgData name="Tomomasa Fujiwara" userId="773db4682fb361c6" providerId="LiveId" clId="{F9581B62-BA55-4D4A-872A-807462BE8CD4}" dt="2020-07-03T05:13:53.281" v="8006" actId="14826"/>
          <ac:picMkLst>
            <pc:docMk/>
            <pc:sldMk cId="2901029560" sldId="305"/>
            <ac:picMk id="6" creationId="{A7F4FD6B-B362-4F3C-BEDC-62D840C58A1B}"/>
          </ac:picMkLst>
        </pc:picChg>
        <pc:picChg chg="mod">
          <ac:chgData name="Tomomasa Fujiwara" userId="773db4682fb361c6" providerId="LiveId" clId="{F9581B62-BA55-4D4A-872A-807462BE8CD4}" dt="2020-07-03T05:18:28.789" v="8196" actId="14100"/>
          <ac:picMkLst>
            <pc:docMk/>
            <pc:sldMk cId="2901029560" sldId="305"/>
            <ac:picMk id="7" creationId="{D2E8755D-EAC2-4DDC-9EF1-2C33C2926EBA}"/>
          </ac:picMkLst>
        </pc:picChg>
      </pc:sldChg>
      <pc:sldChg chg="modSp add mod">
        <pc:chgData name="Tomomasa Fujiwara" userId="773db4682fb361c6" providerId="LiveId" clId="{F9581B62-BA55-4D4A-872A-807462BE8CD4}" dt="2020-07-03T05:18:06.005" v="8193" actId="14100"/>
        <pc:sldMkLst>
          <pc:docMk/>
          <pc:sldMk cId="2448246013" sldId="306"/>
        </pc:sldMkLst>
        <pc:spChg chg="mod">
          <ac:chgData name="Tomomasa Fujiwara" userId="773db4682fb361c6" providerId="LiveId" clId="{F9581B62-BA55-4D4A-872A-807462BE8CD4}" dt="2020-07-03T05:12:47.792" v="7994"/>
          <ac:spMkLst>
            <pc:docMk/>
            <pc:sldMk cId="2448246013" sldId="306"/>
            <ac:spMk id="3" creationId="{26A1E78E-5423-478D-9578-909284C72F3C}"/>
          </ac:spMkLst>
        </pc:spChg>
        <pc:picChg chg="mod">
          <ac:chgData name="Tomomasa Fujiwara" userId="773db4682fb361c6" providerId="LiveId" clId="{F9581B62-BA55-4D4A-872A-807462BE8CD4}" dt="2020-07-03T05:12:20.150" v="7969" actId="14826"/>
          <ac:picMkLst>
            <pc:docMk/>
            <pc:sldMk cId="2448246013" sldId="306"/>
            <ac:picMk id="6" creationId="{A7F4FD6B-B362-4F3C-BEDC-62D840C58A1B}"/>
          </ac:picMkLst>
        </pc:picChg>
        <pc:picChg chg="mod">
          <ac:chgData name="Tomomasa Fujiwara" userId="773db4682fb361c6" providerId="LiveId" clId="{F9581B62-BA55-4D4A-872A-807462BE8CD4}" dt="2020-07-03T05:18:06.005" v="8193" actId="14100"/>
          <ac:picMkLst>
            <pc:docMk/>
            <pc:sldMk cId="2448246013" sldId="306"/>
            <ac:picMk id="7" creationId="{D2E8755D-EAC2-4DDC-9EF1-2C33C2926EBA}"/>
          </ac:picMkLst>
        </pc:picChg>
      </pc:sldChg>
      <pc:sldChg chg="modSp add mod">
        <pc:chgData name="Tomomasa Fujiwara" userId="773db4682fb361c6" providerId="LiveId" clId="{F9581B62-BA55-4D4A-872A-807462BE8CD4}" dt="2020-07-03T05:27:27.595" v="8686" actId="1076"/>
        <pc:sldMkLst>
          <pc:docMk/>
          <pc:sldMk cId="1135072593" sldId="307"/>
        </pc:sldMkLst>
        <pc:spChg chg="mod">
          <ac:chgData name="Tomomasa Fujiwara" userId="773db4682fb361c6" providerId="LiveId" clId="{F9581B62-BA55-4D4A-872A-807462BE8CD4}" dt="2020-07-03T05:25:03.694" v="8635" actId="20577"/>
          <ac:spMkLst>
            <pc:docMk/>
            <pc:sldMk cId="1135072593" sldId="307"/>
            <ac:spMk id="2" creationId="{7331FF9D-AB0A-485E-9BC3-A58A34197326}"/>
          </ac:spMkLst>
        </pc:spChg>
        <pc:picChg chg="mod">
          <ac:chgData name="Tomomasa Fujiwara" userId="773db4682fb361c6" providerId="LiveId" clId="{F9581B62-BA55-4D4A-872A-807462BE8CD4}" dt="2020-07-03T05:27:27.595" v="8686" actId="1076"/>
          <ac:picMkLst>
            <pc:docMk/>
            <pc:sldMk cId="1135072593" sldId="307"/>
            <ac:picMk id="6" creationId="{9A0225E7-8CC4-42F8-85C3-2A5FABED7F8A}"/>
          </ac:picMkLst>
        </pc:picChg>
      </pc:sldChg>
      <pc:sldChg chg="modSp add mod">
        <pc:chgData name="Tomomasa Fujiwara" userId="773db4682fb361c6" providerId="LiveId" clId="{F9581B62-BA55-4D4A-872A-807462BE8CD4}" dt="2020-07-03T05:28:39.968" v="8759"/>
        <pc:sldMkLst>
          <pc:docMk/>
          <pc:sldMk cId="3177604358" sldId="308"/>
        </pc:sldMkLst>
        <pc:spChg chg="mod">
          <ac:chgData name="Tomomasa Fujiwara" userId="773db4682fb361c6" providerId="LiveId" clId="{F9581B62-BA55-4D4A-872A-807462BE8CD4}" dt="2020-07-03T05:28:39.968" v="8759"/>
          <ac:spMkLst>
            <pc:docMk/>
            <pc:sldMk cId="3177604358" sldId="308"/>
            <ac:spMk id="2" creationId="{FFBA6AFB-D627-400B-845C-6353802744F5}"/>
          </ac:spMkLst>
        </pc:spChg>
        <pc:spChg chg="mod">
          <ac:chgData name="Tomomasa Fujiwara" userId="773db4682fb361c6" providerId="LiveId" clId="{F9581B62-BA55-4D4A-872A-807462BE8CD4}" dt="2020-07-03T05:26:32.331" v="8673" actId="20577"/>
          <ac:spMkLst>
            <pc:docMk/>
            <pc:sldMk cId="3177604358" sldId="308"/>
            <ac:spMk id="3" creationId="{18A1575C-16DC-4CB4-B3EF-DE6512899285}"/>
          </ac:spMkLst>
        </pc:spChg>
        <pc:spChg chg="mod">
          <ac:chgData name="Tomomasa Fujiwara" userId="773db4682fb361c6" providerId="LiveId" clId="{F9581B62-BA55-4D4A-872A-807462BE8CD4}" dt="2020-07-03T05:28:20.480" v="8758" actId="1036"/>
          <ac:spMkLst>
            <pc:docMk/>
            <pc:sldMk cId="3177604358" sldId="308"/>
            <ac:spMk id="8" creationId="{605F3837-FDF0-4708-B2C3-96C6A97FF701}"/>
          </ac:spMkLst>
        </pc:spChg>
        <pc:picChg chg="mod">
          <ac:chgData name="Tomomasa Fujiwara" userId="773db4682fb361c6" providerId="LiveId" clId="{F9581B62-BA55-4D4A-872A-807462BE8CD4}" dt="2020-07-03T05:25:31.932" v="8637" actId="14826"/>
          <ac:picMkLst>
            <pc:docMk/>
            <pc:sldMk cId="3177604358" sldId="308"/>
            <ac:picMk id="6" creationId="{F11C8739-CFF9-41C6-BA72-F522F11196FC}"/>
          </ac:picMkLst>
        </pc:picChg>
        <pc:picChg chg="mod">
          <ac:chgData name="Tomomasa Fujiwara" userId="773db4682fb361c6" providerId="LiveId" clId="{F9581B62-BA55-4D4A-872A-807462BE8CD4}" dt="2020-07-03T05:25:26.533" v="8636" actId="14826"/>
          <ac:picMkLst>
            <pc:docMk/>
            <pc:sldMk cId="3177604358" sldId="308"/>
            <ac:picMk id="7" creationId="{A30DB9A6-504F-49C2-804D-30237DE7C391}"/>
          </ac:picMkLst>
        </pc:picChg>
      </pc:sldChg>
      <pc:sldMasterChg chg="modSp mod modSldLayout">
        <pc:chgData name="Tomomasa Fujiwara" userId="773db4682fb361c6" providerId="LiveId" clId="{F9581B62-BA55-4D4A-872A-807462BE8CD4}" dt="2020-06-27T11:44:41.084" v="484" actId="113"/>
        <pc:sldMasterMkLst>
          <pc:docMk/>
          <pc:sldMasterMk cId="2684571937" sldId="2147483660"/>
        </pc:sldMasterMkLst>
        <pc:spChg chg="mod">
          <ac:chgData name="Tomomasa Fujiwara" userId="773db4682fb361c6" providerId="LiveId" clId="{F9581B62-BA55-4D4A-872A-807462BE8CD4}" dt="2020-06-27T08:45:04.692" v="479" actId="2711"/>
          <ac:spMkLst>
            <pc:docMk/>
            <pc:sldMasterMk cId="2684571937" sldId="2147483660"/>
            <ac:spMk id="4" creationId="{00000000-0000-0000-0000-000000000000}"/>
          </ac:spMkLst>
        </pc:spChg>
        <pc:spChg chg="mod">
          <ac:chgData name="Tomomasa Fujiwara" userId="773db4682fb361c6" providerId="LiveId" clId="{F9581B62-BA55-4D4A-872A-807462BE8CD4}" dt="2020-06-27T08:45:08.890" v="480" actId="2711"/>
          <ac:spMkLst>
            <pc:docMk/>
            <pc:sldMasterMk cId="2684571937" sldId="2147483660"/>
            <ac:spMk id="5" creationId="{00000000-0000-0000-0000-000000000000}"/>
          </ac:spMkLst>
        </pc:spChg>
        <pc:spChg chg="mod">
          <ac:chgData name="Tomomasa Fujiwara" userId="773db4682fb361c6" providerId="LiveId" clId="{F9581B62-BA55-4D4A-872A-807462BE8CD4}" dt="2020-06-27T08:45:16.083" v="482" actId="113"/>
          <ac:spMkLst>
            <pc:docMk/>
            <pc:sldMasterMk cId="2684571937" sldId="2147483660"/>
            <ac:spMk id="8" creationId="{5CBDF909-F324-46CA-964C-C9921924C486}"/>
          </ac:spMkLst>
        </pc:spChg>
        <pc:sldLayoutChg chg="modSp">
          <pc:chgData name="Tomomasa Fujiwara" userId="773db4682fb361c6" providerId="LiveId" clId="{F9581B62-BA55-4D4A-872A-807462BE8CD4}" dt="2020-06-27T11:44:41.084" v="484" actId="113"/>
          <pc:sldLayoutMkLst>
            <pc:docMk/>
            <pc:sldMasterMk cId="2684571937" sldId="2147483660"/>
            <pc:sldLayoutMk cId="2081597420" sldId="2147483664"/>
          </pc:sldLayoutMkLst>
          <pc:spChg chg="mod">
            <ac:chgData name="Tomomasa Fujiwara" userId="773db4682fb361c6" providerId="LiveId" clId="{F9581B62-BA55-4D4A-872A-807462BE8CD4}" dt="2020-06-27T11:44:41.084" v="484" actId="113"/>
            <ac:spMkLst>
              <pc:docMk/>
              <pc:sldMasterMk cId="2684571937" sldId="2147483660"/>
              <pc:sldLayoutMk cId="2081597420" sldId="2147483664"/>
              <ac:spMk id="2" creationId="{B1D61CB0-B997-4E67-81F3-50E78329549E}"/>
            </ac:spMkLst>
          </pc:spChg>
        </pc:sldLayoutChg>
      </pc:sldMasterChg>
    </pc:docChg>
  </pc:docChgLst>
  <pc:docChgLst>
    <pc:chgData name="Tomomasa Fujiwara" userId="773db4682fb361c6" providerId="LiveId" clId="{AB40F70C-400E-47BB-8A58-8F6CA8304E9D}"/>
    <pc:docChg chg="undo custSel addSld delSld modSld sldOrd">
      <pc:chgData name="Tomomasa Fujiwara" userId="773db4682fb361c6" providerId="LiveId" clId="{AB40F70C-400E-47BB-8A58-8F6CA8304E9D}" dt="2020-07-10T09:52:42.794" v="5101" actId="947"/>
      <pc:docMkLst>
        <pc:docMk/>
      </pc:docMkLst>
      <pc:sldChg chg="modSp mod">
        <pc:chgData name="Tomomasa Fujiwara" userId="773db4682fb361c6" providerId="LiveId" clId="{AB40F70C-400E-47BB-8A58-8F6CA8304E9D}" dt="2020-07-09T09:27:15.642" v="5" actId="20577"/>
        <pc:sldMkLst>
          <pc:docMk/>
          <pc:sldMk cId="775503640" sldId="256"/>
        </pc:sldMkLst>
        <pc:spChg chg="mod">
          <ac:chgData name="Tomomasa Fujiwara" userId="773db4682fb361c6" providerId="LiveId" clId="{AB40F70C-400E-47BB-8A58-8F6CA8304E9D}" dt="2020-07-09T09:27:12.481" v="1" actId="20577"/>
          <ac:spMkLst>
            <pc:docMk/>
            <pc:sldMk cId="775503640" sldId="256"/>
            <ac:spMk id="2" creationId="{3B93DC44-EEE5-4756-970F-16318258388E}"/>
          </ac:spMkLst>
        </pc:spChg>
        <pc:spChg chg="mod">
          <ac:chgData name="Tomomasa Fujiwara" userId="773db4682fb361c6" providerId="LiveId" clId="{AB40F70C-400E-47BB-8A58-8F6CA8304E9D}" dt="2020-07-09T09:27:15.642" v="5" actId="20577"/>
          <ac:spMkLst>
            <pc:docMk/>
            <pc:sldMk cId="775503640" sldId="256"/>
            <ac:spMk id="3" creationId="{C6C800FD-9483-4B9B-9A2D-ACC666C50945}"/>
          </ac:spMkLst>
        </pc:spChg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293324107" sldId="257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499659280" sldId="258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914211939" sldId="259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3555325182" sldId="260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589566968" sldId="261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3773145535" sldId="262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3857074115" sldId="263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1137833635" sldId="264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3261586921" sldId="265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3260395216" sldId="266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2504042852" sldId="267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347889959" sldId="268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2603689998" sldId="269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2274282049" sldId="270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2990461905" sldId="271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960433690" sldId="272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1020363570" sldId="273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3790086193" sldId="274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4120120839" sldId="275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3514348031" sldId="276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798127596" sldId="277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1618835725" sldId="278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3155194808" sldId="279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1641828770" sldId="280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3183819790" sldId="281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2382905958" sldId="282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2370635952" sldId="283"/>
        </pc:sldMkLst>
      </pc:sldChg>
      <pc:sldChg chg="del">
        <pc:chgData name="Tomomasa Fujiwara" userId="773db4682fb361c6" providerId="LiveId" clId="{AB40F70C-400E-47BB-8A58-8F6CA8304E9D}" dt="2020-07-09T13:28:22.177" v="157" actId="2696"/>
        <pc:sldMkLst>
          <pc:docMk/>
          <pc:sldMk cId="198746269" sldId="284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449750623" sldId="285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3288782774" sldId="286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1795997294" sldId="287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1267922929" sldId="288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3644022303" sldId="289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3024403830" sldId="290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3273772625" sldId="291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3217677273" sldId="292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1495858715" sldId="293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1022798470" sldId="294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4058395113" sldId="295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3657640789" sldId="296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3976502592" sldId="297"/>
        </pc:sldMkLst>
      </pc:sldChg>
      <pc:sldChg chg="ord">
        <pc:chgData name="Tomomasa Fujiwara" userId="773db4682fb361c6" providerId="LiveId" clId="{AB40F70C-400E-47BB-8A58-8F6CA8304E9D}" dt="2020-07-10T09:44:15.654" v="5052"/>
        <pc:sldMkLst>
          <pc:docMk/>
          <pc:sldMk cId="2913242949" sldId="298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2132463581" sldId="299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196089622" sldId="300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3212271489" sldId="301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1297059732" sldId="302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592746345" sldId="303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1421580250" sldId="304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2901029560" sldId="305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2448246013" sldId="306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1135072593" sldId="307"/>
        </pc:sldMkLst>
      </pc:sldChg>
      <pc:sldChg chg="del ord">
        <pc:chgData name="Tomomasa Fujiwara" userId="773db4682fb361c6" providerId="LiveId" clId="{AB40F70C-400E-47BB-8A58-8F6CA8304E9D}" dt="2020-07-09T13:28:22.177" v="157" actId="2696"/>
        <pc:sldMkLst>
          <pc:docMk/>
          <pc:sldMk cId="3177604358" sldId="308"/>
        </pc:sldMkLst>
      </pc:sldChg>
      <pc:sldChg chg="modSp new mod">
        <pc:chgData name="Tomomasa Fujiwara" userId="773db4682fb361c6" providerId="LiveId" clId="{AB40F70C-400E-47BB-8A58-8F6CA8304E9D}" dt="2020-07-09T09:30:34.881" v="90" actId="947"/>
        <pc:sldMkLst>
          <pc:docMk/>
          <pc:sldMk cId="795921763" sldId="309"/>
        </pc:sldMkLst>
        <pc:spChg chg="mod">
          <ac:chgData name="Tomomasa Fujiwara" userId="773db4682fb361c6" providerId="LiveId" clId="{AB40F70C-400E-47BB-8A58-8F6CA8304E9D}" dt="2020-07-09T09:30:34.881" v="90" actId="947"/>
          <ac:spMkLst>
            <pc:docMk/>
            <pc:sldMk cId="795921763" sldId="309"/>
            <ac:spMk id="2" creationId="{F5879925-F4EA-4351-AD3D-AB182D9EC16A}"/>
          </ac:spMkLst>
        </pc:spChg>
      </pc:sldChg>
      <pc:sldChg chg="addSp delSp modSp new mod">
        <pc:chgData name="Tomomasa Fujiwara" userId="773db4682fb361c6" providerId="LiveId" clId="{AB40F70C-400E-47BB-8A58-8F6CA8304E9D}" dt="2020-07-10T08:32:27.616" v="3299" actId="1036"/>
        <pc:sldMkLst>
          <pc:docMk/>
          <pc:sldMk cId="3622128661" sldId="310"/>
        </pc:sldMkLst>
        <pc:spChg chg="mod">
          <ac:chgData name="Tomomasa Fujiwara" userId="773db4682fb361c6" providerId="LiveId" clId="{AB40F70C-400E-47BB-8A58-8F6CA8304E9D}" dt="2020-07-09T11:42:05.118" v="150" actId="20577"/>
          <ac:spMkLst>
            <pc:docMk/>
            <pc:sldMk cId="3622128661" sldId="310"/>
            <ac:spMk id="2" creationId="{7D34B1D9-9F51-4EAB-B392-5F4AD678D57C}"/>
          </ac:spMkLst>
        </pc:spChg>
        <pc:spChg chg="del">
          <ac:chgData name="Tomomasa Fujiwara" userId="773db4682fb361c6" providerId="LiveId" clId="{AB40F70C-400E-47BB-8A58-8F6CA8304E9D}" dt="2020-07-09T13:27:34.316" v="151" actId="22"/>
          <ac:spMkLst>
            <pc:docMk/>
            <pc:sldMk cId="3622128661" sldId="310"/>
            <ac:spMk id="3" creationId="{50846E57-1BDC-4800-BE0A-7E41374B9BA9}"/>
          </ac:spMkLst>
        </pc:spChg>
        <pc:picChg chg="add mod ord">
          <ac:chgData name="Tomomasa Fujiwara" userId="773db4682fb361c6" providerId="LiveId" clId="{AB40F70C-400E-47BB-8A58-8F6CA8304E9D}" dt="2020-07-10T08:32:27.616" v="3299" actId="1036"/>
          <ac:picMkLst>
            <pc:docMk/>
            <pc:sldMk cId="3622128661" sldId="310"/>
            <ac:picMk id="7" creationId="{46821434-7A91-4F2B-BC1C-7859092FF5F7}"/>
          </ac:picMkLst>
        </pc:picChg>
      </pc:sldChg>
      <pc:sldChg chg="modSp add mod">
        <pc:chgData name="Tomomasa Fujiwara" userId="773db4682fb361c6" providerId="LiveId" clId="{AB40F70C-400E-47BB-8A58-8F6CA8304E9D}" dt="2020-07-09T13:28:03.400" v="156" actId="14826"/>
        <pc:sldMkLst>
          <pc:docMk/>
          <pc:sldMk cId="3924272806" sldId="311"/>
        </pc:sldMkLst>
        <pc:picChg chg="mod">
          <ac:chgData name="Tomomasa Fujiwara" userId="773db4682fb361c6" providerId="LiveId" clId="{AB40F70C-400E-47BB-8A58-8F6CA8304E9D}" dt="2020-07-09T13:28:03.400" v="156" actId="14826"/>
          <ac:picMkLst>
            <pc:docMk/>
            <pc:sldMk cId="3924272806" sldId="311"/>
            <ac:picMk id="7" creationId="{46821434-7A91-4F2B-BC1C-7859092FF5F7}"/>
          </ac:picMkLst>
        </pc:picChg>
      </pc:sldChg>
      <pc:sldChg chg="addSp delSp modSp new mod">
        <pc:chgData name="Tomomasa Fujiwara" userId="773db4682fb361c6" providerId="LiveId" clId="{AB40F70C-400E-47BB-8A58-8F6CA8304E9D}" dt="2020-07-10T06:28:49.727" v="630" actId="20577"/>
        <pc:sldMkLst>
          <pc:docMk/>
          <pc:sldMk cId="43558038" sldId="312"/>
        </pc:sldMkLst>
        <pc:spChg chg="mod">
          <ac:chgData name="Tomomasa Fujiwara" userId="773db4682fb361c6" providerId="LiveId" clId="{AB40F70C-400E-47BB-8A58-8F6CA8304E9D}" dt="2020-07-10T05:57:28.544" v="184" actId="20577"/>
          <ac:spMkLst>
            <pc:docMk/>
            <pc:sldMk cId="43558038" sldId="312"/>
            <ac:spMk id="2" creationId="{E3B6EA57-BF99-4FCC-9E46-56B152E386F4}"/>
          </ac:spMkLst>
        </pc:spChg>
        <pc:spChg chg="mod">
          <ac:chgData name="Tomomasa Fujiwara" userId="773db4682fb361c6" providerId="LiveId" clId="{AB40F70C-400E-47BB-8A58-8F6CA8304E9D}" dt="2020-07-10T06:28:49.727" v="630" actId="20577"/>
          <ac:spMkLst>
            <pc:docMk/>
            <pc:sldMk cId="43558038" sldId="312"/>
            <ac:spMk id="3" creationId="{164A6EF0-559C-47CB-9F6D-0F10BAE9CB78}"/>
          </ac:spMkLst>
        </pc:spChg>
        <pc:spChg chg="add del mod">
          <ac:chgData name="Tomomasa Fujiwara" userId="773db4682fb361c6" providerId="LiveId" clId="{AB40F70C-400E-47BB-8A58-8F6CA8304E9D}" dt="2020-07-10T06:25:01.727" v="415"/>
          <ac:spMkLst>
            <pc:docMk/>
            <pc:sldMk cId="43558038" sldId="312"/>
            <ac:spMk id="6" creationId="{F2DE188F-1A98-4551-9336-D0973E48AB8D}"/>
          </ac:spMkLst>
        </pc:spChg>
        <pc:spChg chg="add del mod">
          <ac:chgData name="Tomomasa Fujiwara" userId="773db4682fb361c6" providerId="LiveId" clId="{AB40F70C-400E-47BB-8A58-8F6CA8304E9D}" dt="2020-07-10T06:25:01.727" v="415"/>
          <ac:spMkLst>
            <pc:docMk/>
            <pc:sldMk cId="43558038" sldId="312"/>
            <ac:spMk id="7" creationId="{233DB82D-C58F-48C2-9CB8-DB9DCE6C370D}"/>
          </ac:spMkLst>
        </pc:spChg>
        <pc:spChg chg="add del mod">
          <ac:chgData name="Tomomasa Fujiwara" userId="773db4682fb361c6" providerId="LiveId" clId="{AB40F70C-400E-47BB-8A58-8F6CA8304E9D}" dt="2020-07-10T06:25:01.727" v="415"/>
          <ac:spMkLst>
            <pc:docMk/>
            <pc:sldMk cId="43558038" sldId="312"/>
            <ac:spMk id="8" creationId="{778ED34A-21C2-4C74-912C-2DF0C94160AC}"/>
          </ac:spMkLst>
        </pc:spChg>
        <pc:spChg chg="add del mod">
          <ac:chgData name="Tomomasa Fujiwara" userId="773db4682fb361c6" providerId="LiveId" clId="{AB40F70C-400E-47BB-8A58-8F6CA8304E9D}" dt="2020-07-10T06:25:01.727" v="415"/>
          <ac:spMkLst>
            <pc:docMk/>
            <pc:sldMk cId="43558038" sldId="312"/>
            <ac:spMk id="11" creationId="{FF8C074D-13F5-49B2-91FF-F87700AE53AD}"/>
          </ac:spMkLst>
        </pc:spChg>
        <pc:spChg chg="add del mod">
          <ac:chgData name="Tomomasa Fujiwara" userId="773db4682fb361c6" providerId="LiveId" clId="{AB40F70C-400E-47BB-8A58-8F6CA8304E9D}" dt="2020-07-10T06:25:01.727" v="415"/>
          <ac:spMkLst>
            <pc:docMk/>
            <pc:sldMk cId="43558038" sldId="312"/>
            <ac:spMk id="13" creationId="{89FE68A2-161A-459D-A360-0F630DCA0C94}"/>
          </ac:spMkLst>
        </pc:spChg>
        <pc:spChg chg="add mod">
          <ac:chgData name="Tomomasa Fujiwara" userId="773db4682fb361c6" providerId="LiveId" clId="{AB40F70C-400E-47BB-8A58-8F6CA8304E9D}" dt="2020-07-10T06:27:10.016" v="470" actId="1076"/>
          <ac:spMkLst>
            <pc:docMk/>
            <pc:sldMk cId="43558038" sldId="312"/>
            <ac:spMk id="15" creationId="{4F4B6B60-4883-4E0D-B365-1E779A77F0F9}"/>
          </ac:spMkLst>
        </pc:spChg>
        <pc:spChg chg="add mod">
          <ac:chgData name="Tomomasa Fujiwara" userId="773db4682fb361c6" providerId="LiveId" clId="{AB40F70C-400E-47BB-8A58-8F6CA8304E9D}" dt="2020-07-10T06:27:10.016" v="470" actId="1076"/>
          <ac:spMkLst>
            <pc:docMk/>
            <pc:sldMk cId="43558038" sldId="312"/>
            <ac:spMk id="16" creationId="{50BEA184-8477-4631-B387-3CA5669B6E70}"/>
          </ac:spMkLst>
        </pc:spChg>
        <pc:picChg chg="add mod">
          <ac:chgData name="Tomomasa Fujiwara" userId="773db4682fb361c6" providerId="LiveId" clId="{AB40F70C-400E-47BB-8A58-8F6CA8304E9D}" dt="2020-07-10T06:27:10.016" v="470" actId="1076"/>
          <ac:picMkLst>
            <pc:docMk/>
            <pc:sldMk cId="43558038" sldId="312"/>
            <ac:picMk id="14" creationId="{E1459385-A69B-4A81-A24E-5FAF84A78A5D}"/>
          </ac:picMkLst>
        </pc:picChg>
        <pc:cxnChg chg="add del mod">
          <ac:chgData name="Tomomasa Fujiwara" userId="773db4682fb361c6" providerId="LiveId" clId="{AB40F70C-400E-47BB-8A58-8F6CA8304E9D}" dt="2020-07-10T06:25:01.727" v="415"/>
          <ac:cxnSpMkLst>
            <pc:docMk/>
            <pc:sldMk cId="43558038" sldId="312"/>
            <ac:cxnSpMk id="9" creationId="{4123DDFD-7ACC-497E-B35A-FF5B3E19CC42}"/>
          </ac:cxnSpMkLst>
        </pc:cxnChg>
        <pc:cxnChg chg="add del mod">
          <ac:chgData name="Tomomasa Fujiwara" userId="773db4682fb361c6" providerId="LiveId" clId="{AB40F70C-400E-47BB-8A58-8F6CA8304E9D}" dt="2020-07-10T06:25:01.727" v="415"/>
          <ac:cxnSpMkLst>
            <pc:docMk/>
            <pc:sldMk cId="43558038" sldId="312"/>
            <ac:cxnSpMk id="10" creationId="{5F226AD2-092B-4899-B2AC-FA4690376B7C}"/>
          </ac:cxnSpMkLst>
        </pc:cxnChg>
        <pc:cxnChg chg="add del mod">
          <ac:chgData name="Tomomasa Fujiwara" userId="773db4682fb361c6" providerId="LiveId" clId="{AB40F70C-400E-47BB-8A58-8F6CA8304E9D}" dt="2020-07-10T06:25:01.727" v="415"/>
          <ac:cxnSpMkLst>
            <pc:docMk/>
            <pc:sldMk cId="43558038" sldId="312"/>
            <ac:cxnSpMk id="12" creationId="{5F81EAF3-6930-47A9-93D6-30CCED1B6C2A}"/>
          </ac:cxnSpMkLst>
        </pc:cxnChg>
      </pc:sldChg>
      <pc:sldChg chg="addSp delSp modSp new mod ord">
        <pc:chgData name="Tomomasa Fujiwara" userId="773db4682fb361c6" providerId="LiveId" clId="{AB40F70C-400E-47BB-8A58-8F6CA8304E9D}" dt="2020-07-10T09:08:57.665" v="5027"/>
        <pc:sldMkLst>
          <pc:docMk/>
          <pc:sldMk cId="3660625153" sldId="313"/>
        </pc:sldMkLst>
        <pc:spChg chg="mod">
          <ac:chgData name="Tomomasa Fujiwara" userId="773db4682fb361c6" providerId="LiveId" clId="{AB40F70C-400E-47BB-8A58-8F6CA8304E9D}" dt="2020-07-10T06:29:06.339" v="632"/>
          <ac:spMkLst>
            <pc:docMk/>
            <pc:sldMk cId="3660625153" sldId="313"/>
            <ac:spMk id="2" creationId="{129D6BDB-A237-4B99-91B0-0F4DD15CBAE7}"/>
          </ac:spMkLst>
        </pc:spChg>
        <pc:spChg chg="mod">
          <ac:chgData name="Tomomasa Fujiwara" userId="773db4682fb361c6" providerId="LiveId" clId="{AB40F70C-400E-47BB-8A58-8F6CA8304E9D}" dt="2020-07-10T06:29:17.832" v="677"/>
          <ac:spMkLst>
            <pc:docMk/>
            <pc:sldMk cId="3660625153" sldId="313"/>
            <ac:spMk id="3" creationId="{7336CB9D-F7FF-4CA8-B15B-BC12334E537F}"/>
          </ac:spMkLst>
        </pc:spChg>
        <pc:spChg chg="add mod">
          <ac:chgData name="Tomomasa Fujiwara" userId="773db4682fb361c6" providerId="LiveId" clId="{AB40F70C-400E-47BB-8A58-8F6CA8304E9D}" dt="2020-07-10T06:33:48.560" v="798" actId="1076"/>
          <ac:spMkLst>
            <pc:docMk/>
            <pc:sldMk cId="3660625153" sldId="313"/>
            <ac:spMk id="7" creationId="{51ABBCC6-BD2D-42E9-A0FA-22C9B369D5FA}"/>
          </ac:spMkLst>
        </pc:spChg>
        <pc:spChg chg="add mod">
          <ac:chgData name="Tomomasa Fujiwara" userId="773db4682fb361c6" providerId="LiveId" clId="{AB40F70C-400E-47BB-8A58-8F6CA8304E9D}" dt="2020-07-10T06:37:11.754" v="840" actId="208"/>
          <ac:spMkLst>
            <pc:docMk/>
            <pc:sldMk cId="3660625153" sldId="313"/>
            <ac:spMk id="16" creationId="{A152A3E9-1AC5-40DD-96CA-B53324CCE7D8}"/>
          </ac:spMkLst>
        </pc:spChg>
        <pc:spChg chg="add mod">
          <ac:chgData name="Tomomasa Fujiwara" userId="773db4682fb361c6" providerId="LiveId" clId="{AB40F70C-400E-47BB-8A58-8F6CA8304E9D}" dt="2020-07-10T06:38:43.654" v="957" actId="400"/>
          <ac:spMkLst>
            <pc:docMk/>
            <pc:sldMk cId="3660625153" sldId="313"/>
            <ac:spMk id="17" creationId="{CD1CD4E3-8100-4BD1-9148-091E2B220617}"/>
          </ac:spMkLst>
        </pc:spChg>
        <pc:spChg chg="add mod">
          <ac:chgData name="Tomomasa Fujiwara" userId="773db4682fb361c6" providerId="LiveId" clId="{AB40F70C-400E-47BB-8A58-8F6CA8304E9D}" dt="2020-07-10T07:51:52.882" v="1511" actId="1076"/>
          <ac:spMkLst>
            <pc:docMk/>
            <pc:sldMk cId="3660625153" sldId="313"/>
            <ac:spMk id="18" creationId="{1D1F49AD-2E29-47C1-8FD5-844CFD3B9121}"/>
          </ac:spMkLst>
        </pc:spChg>
        <pc:spChg chg="add mod">
          <ac:chgData name="Tomomasa Fujiwara" userId="773db4682fb361c6" providerId="LiveId" clId="{AB40F70C-400E-47BB-8A58-8F6CA8304E9D}" dt="2020-07-10T07:51:19.956" v="1500"/>
          <ac:spMkLst>
            <pc:docMk/>
            <pc:sldMk cId="3660625153" sldId="313"/>
            <ac:spMk id="19" creationId="{6DC4B9C7-ACFE-4D29-AEDD-9AEEA1FE6B76}"/>
          </ac:spMkLst>
        </pc:spChg>
        <pc:picChg chg="add mod modCrop">
          <ac:chgData name="Tomomasa Fujiwara" userId="773db4682fb361c6" providerId="LiveId" clId="{AB40F70C-400E-47BB-8A58-8F6CA8304E9D}" dt="2020-07-10T06:39:11.713" v="960"/>
          <ac:picMkLst>
            <pc:docMk/>
            <pc:sldMk cId="3660625153" sldId="313"/>
            <ac:picMk id="6" creationId="{E313E87D-0D31-438A-9448-A2CFE7D4CAF3}"/>
          </ac:picMkLst>
        </pc:picChg>
        <pc:picChg chg="add del mod modCrop">
          <ac:chgData name="Tomomasa Fujiwara" userId="773db4682fb361c6" providerId="LiveId" clId="{AB40F70C-400E-47BB-8A58-8F6CA8304E9D}" dt="2020-07-10T06:35:49.888" v="820" actId="21"/>
          <ac:picMkLst>
            <pc:docMk/>
            <pc:sldMk cId="3660625153" sldId="313"/>
            <ac:picMk id="9" creationId="{3769D9FD-0602-4D0E-AFD4-C043D9004F0D}"/>
          </ac:picMkLst>
        </pc:picChg>
        <pc:picChg chg="add del mod">
          <ac:chgData name="Tomomasa Fujiwara" userId="773db4682fb361c6" providerId="LiveId" clId="{AB40F70C-400E-47BB-8A58-8F6CA8304E9D}" dt="2020-07-10T06:35:04.243" v="809" actId="21"/>
          <ac:picMkLst>
            <pc:docMk/>
            <pc:sldMk cId="3660625153" sldId="313"/>
            <ac:picMk id="11" creationId="{43B3D5A5-44F4-4968-A547-F66650B57BBA}"/>
          </ac:picMkLst>
        </pc:picChg>
        <pc:picChg chg="add mod modCrop">
          <ac:chgData name="Tomomasa Fujiwara" userId="773db4682fb361c6" providerId="LiveId" clId="{AB40F70C-400E-47BB-8A58-8F6CA8304E9D}" dt="2020-07-10T06:38:59.930" v="958"/>
          <ac:picMkLst>
            <pc:docMk/>
            <pc:sldMk cId="3660625153" sldId="313"/>
            <ac:picMk id="13" creationId="{46C8D1F0-3092-4097-92FE-928F8D76767B}"/>
          </ac:picMkLst>
        </pc:picChg>
        <pc:picChg chg="add mod modCrop">
          <ac:chgData name="Tomomasa Fujiwara" userId="773db4682fb361c6" providerId="LiveId" clId="{AB40F70C-400E-47BB-8A58-8F6CA8304E9D}" dt="2020-07-10T06:38:15.401" v="941" actId="1076"/>
          <ac:picMkLst>
            <pc:docMk/>
            <pc:sldMk cId="3660625153" sldId="313"/>
            <ac:picMk id="15" creationId="{40383CA4-428C-4750-8102-B183192F6E50}"/>
          </ac:picMkLst>
        </pc:picChg>
      </pc:sldChg>
      <pc:sldChg chg="addSp modSp new mod">
        <pc:chgData name="Tomomasa Fujiwara" userId="773db4682fb361c6" providerId="LiveId" clId="{AB40F70C-400E-47BB-8A58-8F6CA8304E9D}" dt="2020-07-10T09:52:07.474" v="5099" actId="113"/>
        <pc:sldMkLst>
          <pc:docMk/>
          <pc:sldMk cId="647023222" sldId="314"/>
        </pc:sldMkLst>
        <pc:spChg chg="mod">
          <ac:chgData name="Tomomasa Fujiwara" userId="773db4682fb361c6" providerId="LiveId" clId="{AB40F70C-400E-47BB-8A58-8F6CA8304E9D}" dt="2020-07-10T06:40:35.680" v="1061" actId="20577"/>
          <ac:spMkLst>
            <pc:docMk/>
            <pc:sldMk cId="647023222" sldId="314"/>
            <ac:spMk id="2" creationId="{27CAC0EA-A36A-4B3B-8038-E21F6F947644}"/>
          </ac:spMkLst>
        </pc:spChg>
        <pc:spChg chg="mod">
          <ac:chgData name="Tomomasa Fujiwara" userId="773db4682fb361c6" providerId="LiveId" clId="{AB40F70C-400E-47BB-8A58-8F6CA8304E9D}" dt="2020-07-10T07:49:39.945" v="1482" actId="1036"/>
          <ac:spMkLst>
            <pc:docMk/>
            <pc:sldMk cId="647023222" sldId="314"/>
            <ac:spMk id="3" creationId="{0036A8D5-F6DD-4D24-8213-783A42B7A94F}"/>
          </ac:spMkLst>
        </pc:spChg>
        <pc:spChg chg="add mod">
          <ac:chgData name="Tomomasa Fujiwara" userId="773db4682fb361c6" providerId="LiveId" clId="{AB40F70C-400E-47BB-8A58-8F6CA8304E9D}" dt="2020-07-10T09:52:07.474" v="5099" actId="113"/>
          <ac:spMkLst>
            <pc:docMk/>
            <pc:sldMk cId="647023222" sldId="314"/>
            <ac:spMk id="8" creationId="{A0580EAA-CCFF-49A9-9A0C-CC55C7452B2F}"/>
          </ac:spMkLst>
        </pc:spChg>
        <pc:spChg chg="add mod">
          <ac:chgData name="Tomomasa Fujiwara" userId="773db4682fb361c6" providerId="LiveId" clId="{AB40F70C-400E-47BB-8A58-8F6CA8304E9D}" dt="2020-07-10T07:40:08.672" v="1224" actId="1038"/>
          <ac:spMkLst>
            <pc:docMk/>
            <pc:sldMk cId="647023222" sldId="314"/>
            <ac:spMk id="9" creationId="{24DFACA1-9191-4CE6-836E-75DE5C64EBB8}"/>
          </ac:spMkLst>
        </pc:spChg>
        <pc:spChg chg="add mod">
          <ac:chgData name="Tomomasa Fujiwara" userId="773db4682fb361c6" providerId="LiveId" clId="{AB40F70C-400E-47BB-8A58-8F6CA8304E9D}" dt="2020-07-10T07:41:43.888" v="1246" actId="1076"/>
          <ac:spMkLst>
            <pc:docMk/>
            <pc:sldMk cId="647023222" sldId="314"/>
            <ac:spMk id="10" creationId="{4BA285D1-CBBA-401F-9708-BD106233343B}"/>
          </ac:spMkLst>
        </pc:spChg>
        <pc:spChg chg="add mod">
          <ac:chgData name="Tomomasa Fujiwara" userId="773db4682fb361c6" providerId="LiveId" clId="{AB40F70C-400E-47BB-8A58-8F6CA8304E9D}" dt="2020-07-10T07:42:05.704" v="1251" actId="1076"/>
          <ac:spMkLst>
            <pc:docMk/>
            <pc:sldMk cId="647023222" sldId="314"/>
            <ac:spMk id="11" creationId="{662CC50E-F7C4-4365-A464-92975BF28718}"/>
          </ac:spMkLst>
        </pc:spChg>
        <pc:spChg chg="add mod">
          <ac:chgData name="Tomomasa Fujiwara" userId="773db4682fb361c6" providerId="LiveId" clId="{AB40F70C-400E-47BB-8A58-8F6CA8304E9D}" dt="2020-07-10T07:42:34.420" v="1255" actId="1076"/>
          <ac:spMkLst>
            <pc:docMk/>
            <pc:sldMk cId="647023222" sldId="314"/>
            <ac:spMk id="12" creationId="{A33A8C7C-3639-4D04-818E-01E3DDCA1649}"/>
          </ac:spMkLst>
        </pc:spChg>
        <pc:picChg chg="add mod">
          <ac:chgData name="Tomomasa Fujiwara" userId="773db4682fb361c6" providerId="LiveId" clId="{AB40F70C-400E-47BB-8A58-8F6CA8304E9D}" dt="2020-07-10T07:36:47.226" v="1100" actId="692"/>
          <ac:picMkLst>
            <pc:docMk/>
            <pc:sldMk cId="647023222" sldId="314"/>
            <ac:picMk id="7" creationId="{7DDC7DE3-E0A5-46FE-9C25-B3AE6BA00835}"/>
          </ac:picMkLst>
        </pc:picChg>
      </pc:sldChg>
      <pc:sldChg chg="addSp modSp add mod">
        <pc:chgData name="Tomomasa Fujiwara" userId="773db4682fb361c6" providerId="LiveId" clId="{AB40F70C-400E-47BB-8A58-8F6CA8304E9D}" dt="2020-07-10T09:52:42.794" v="5101" actId="947"/>
        <pc:sldMkLst>
          <pc:docMk/>
          <pc:sldMk cId="1736887611" sldId="315"/>
        </pc:sldMkLst>
        <pc:spChg chg="mod">
          <ac:chgData name="Tomomasa Fujiwara" userId="773db4682fb361c6" providerId="LiveId" clId="{AB40F70C-400E-47BB-8A58-8F6CA8304E9D}" dt="2020-07-10T09:52:42.794" v="5101" actId="947"/>
          <ac:spMkLst>
            <pc:docMk/>
            <pc:sldMk cId="1736887611" sldId="315"/>
            <ac:spMk id="3" creationId="{0036A8D5-F6DD-4D24-8213-783A42B7A94F}"/>
          </ac:spMkLst>
        </pc:spChg>
        <pc:spChg chg="mod">
          <ac:chgData name="Tomomasa Fujiwara" userId="773db4682fb361c6" providerId="LiveId" clId="{AB40F70C-400E-47BB-8A58-8F6CA8304E9D}" dt="2020-07-10T09:52:00.588" v="5096" actId="113"/>
          <ac:spMkLst>
            <pc:docMk/>
            <pc:sldMk cId="1736887611" sldId="315"/>
            <ac:spMk id="8" creationId="{A0580EAA-CCFF-49A9-9A0C-CC55C7452B2F}"/>
          </ac:spMkLst>
        </pc:spChg>
        <pc:spChg chg="add mod ord">
          <ac:chgData name="Tomomasa Fujiwara" userId="773db4682fb361c6" providerId="LiveId" clId="{AB40F70C-400E-47BB-8A58-8F6CA8304E9D}" dt="2020-07-10T07:46:42.642" v="1380" actId="1037"/>
          <ac:spMkLst>
            <pc:docMk/>
            <pc:sldMk cId="1736887611" sldId="315"/>
            <ac:spMk id="14" creationId="{FA64D44C-E11A-44C5-8B7D-7A6B8DBA7B5B}"/>
          </ac:spMkLst>
        </pc:spChg>
        <pc:spChg chg="add mod ord">
          <ac:chgData name="Tomomasa Fujiwara" userId="773db4682fb361c6" providerId="LiveId" clId="{AB40F70C-400E-47BB-8A58-8F6CA8304E9D}" dt="2020-07-10T07:46:42.642" v="1380" actId="1037"/>
          <ac:spMkLst>
            <pc:docMk/>
            <pc:sldMk cId="1736887611" sldId="315"/>
            <ac:spMk id="15" creationId="{C2AD6D4A-C2BD-491D-894B-F14C8FFB50F9}"/>
          </ac:spMkLst>
        </pc:spChg>
        <pc:spChg chg="add mod ord">
          <ac:chgData name="Tomomasa Fujiwara" userId="773db4682fb361c6" providerId="LiveId" clId="{AB40F70C-400E-47BB-8A58-8F6CA8304E9D}" dt="2020-07-10T07:46:42.642" v="1380" actId="1037"/>
          <ac:spMkLst>
            <pc:docMk/>
            <pc:sldMk cId="1736887611" sldId="315"/>
            <ac:spMk id="16" creationId="{4E9BEEBE-0869-4D58-B86E-9BBD9104321F}"/>
          </ac:spMkLst>
        </pc:spChg>
        <pc:spChg chg="add mod">
          <ac:chgData name="Tomomasa Fujiwara" userId="773db4682fb361c6" providerId="LiveId" clId="{AB40F70C-400E-47BB-8A58-8F6CA8304E9D}" dt="2020-07-10T07:46:42.642" v="1380" actId="1037"/>
          <ac:spMkLst>
            <pc:docMk/>
            <pc:sldMk cId="1736887611" sldId="315"/>
            <ac:spMk id="17" creationId="{D4FDA4CF-1415-408D-9208-140047719740}"/>
          </ac:spMkLst>
        </pc:spChg>
        <pc:picChg chg="add mod modCrop">
          <ac:chgData name="Tomomasa Fujiwara" userId="773db4682fb361c6" providerId="LiveId" clId="{AB40F70C-400E-47BB-8A58-8F6CA8304E9D}" dt="2020-07-10T07:46:42.642" v="1380" actId="1037"/>
          <ac:picMkLst>
            <pc:docMk/>
            <pc:sldMk cId="1736887611" sldId="315"/>
            <ac:picMk id="13" creationId="{AD5CF8FF-216C-41AA-B30E-C167D06F1CD8}"/>
          </ac:picMkLst>
        </pc:picChg>
      </pc:sldChg>
      <pc:sldChg chg="delSp modSp add mod">
        <pc:chgData name="Tomomasa Fujiwara" userId="773db4682fb361c6" providerId="LiveId" clId="{AB40F70C-400E-47BB-8A58-8F6CA8304E9D}" dt="2020-07-10T09:51:55.862" v="5095" actId="113"/>
        <pc:sldMkLst>
          <pc:docMk/>
          <pc:sldMk cId="2360811847" sldId="316"/>
        </pc:sldMkLst>
        <pc:spChg chg="mod">
          <ac:chgData name="Tomomasa Fujiwara" userId="773db4682fb361c6" providerId="LiveId" clId="{AB40F70C-400E-47BB-8A58-8F6CA8304E9D}" dt="2020-07-10T09:51:29.532" v="5079"/>
          <ac:spMkLst>
            <pc:docMk/>
            <pc:sldMk cId="2360811847" sldId="316"/>
            <ac:spMk id="3" creationId="{0036A8D5-F6DD-4D24-8213-783A42B7A94F}"/>
          </ac:spMkLst>
        </pc:spChg>
        <pc:spChg chg="mod">
          <ac:chgData name="Tomomasa Fujiwara" userId="773db4682fb361c6" providerId="LiveId" clId="{AB40F70C-400E-47BB-8A58-8F6CA8304E9D}" dt="2020-07-10T09:51:55.862" v="5095" actId="113"/>
          <ac:spMkLst>
            <pc:docMk/>
            <pc:sldMk cId="2360811847" sldId="316"/>
            <ac:spMk id="8" creationId="{A0580EAA-CCFF-49A9-9A0C-CC55C7452B2F}"/>
          </ac:spMkLst>
        </pc:spChg>
        <pc:spChg chg="mod">
          <ac:chgData name="Tomomasa Fujiwara" userId="773db4682fb361c6" providerId="LiveId" clId="{AB40F70C-400E-47BB-8A58-8F6CA8304E9D}" dt="2020-07-10T09:51:49.318" v="5094" actId="1035"/>
          <ac:spMkLst>
            <pc:docMk/>
            <pc:sldMk cId="2360811847" sldId="316"/>
            <ac:spMk id="9" creationId="{24DFACA1-9191-4CE6-836E-75DE5C64EBB8}"/>
          </ac:spMkLst>
        </pc:spChg>
        <pc:spChg chg="mod">
          <ac:chgData name="Tomomasa Fujiwara" userId="773db4682fb361c6" providerId="LiveId" clId="{AB40F70C-400E-47BB-8A58-8F6CA8304E9D}" dt="2020-07-10T09:51:49.318" v="5094" actId="1035"/>
          <ac:spMkLst>
            <pc:docMk/>
            <pc:sldMk cId="2360811847" sldId="316"/>
            <ac:spMk id="10" creationId="{4BA285D1-CBBA-401F-9708-BD106233343B}"/>
          </ac:spMkLst>
        </pc:spChg>
        <pc:spChg chg="mod">
          <ac:chgData name="Tomomasa Fujiwara" userId="773db4682fb361c6" providerId="LiveId" clId="{AB40F70C-400E-47BB-8A58-8F6CA8304E9D}" dt="2020-07-10T09:51:49.318" v="5094" actId="1035"/>
          <ac:spMkLst>
            <pc:docMk/>
            <pc:sldMk cId="2360811847" sldId="316"/>
            <ac:spMk id="11" creationId="{662CC50E-F7C4-4365-A464-92975BF28718}"/>
          </ac:spMkLst>
        </pc:spChg>
        <pc:spChg chg="mod">
          <ac:chgData name="Tomomasa Fujiwara" userId="773db4682fb361c6" providerId="LiveId" clId="{AB40F70C-400E-47BB-8A58-8F6CA8304E9D}" dt="2020-07-10T09:51:49.318" v="5094" actId="1035"/>
          <ac:spMkLst>
            <pc:docMk/>
            <pc:sldMk cId="2360811847" sldId="316"/>
            <ac:spMk id="12" creationId="{A33A8C7C-3639-4D04-818E-01E3DDCA1649}"/>
          </ac:spMkLst>
        </pc:spChg>
        <pc:spChg chg="del">
          <ac:chgData name="Tomomasa Fujiwara" userId="773db4682fb361c6" providerId="LiveId" clId="{AB40F70C-400E-47BB-8A58-8F6CA8304E9D}" dt="2020-07-10T07:53:49.140" v="1515" actId="21"/>
          <ac:spMkLst>
            <pc:docMk/>
            <pc:sldMk cId="2360811847" sldId="316"/>
            <ac:spMk id="14" creationId="{FA64D44C-E11A-44C5-8B7D-7A6B8DBA7B5B}"/>
          </ac:spMkLst>
        </pc:spChg>
        <pc:spChg chg="del">
          <ac:chgData name="Tomomasa Fujiwara" userId="773db4682fb361c6" providerId="LiveId" clId="{AB40F70C-400E-47BB-8A58-8F6CA8304E9D}" dt="2020-07-10T07:53:49.140" v="1515" actId="21"/>
          <ac:spMkLst>
            <pc:docMk/>
            <pc:sldMk cId="2360811847" sldId="316"/>
            <ac:spMk id="15" creationId="{C2AD6D4A-C2BD-491D-894B-F14C8FFB50F9}"/>
          </ac:spMkLst>
        </pc:spChg>
        <pc:spChg chg="del">
          <ac:chgData name="Tomomasa Fujiwara" userId="773db4682fb361c6" providerId="LiveId" clId="{AB40F70C-400E-47BB-8A58-8F6CA8304E9D}" dt="2020-07-10T07:53:49.140" v="1515" actId="21"/>
          <ac:spMkLst>
            <pc:docMk/>
            <pc:sldMk cId="2360811847" sldId="316"/>
            <ac:spMk id="16" creationId="{4E9BEEBE-0869-4D58-B86E-9BBD9104321F}"/>
          </ac:spMkLst>
        </pc:spChg>
        <pc:spChg chg="del">
          <ac:chgData name="Tomomasa Fujiwara" userId="773db4682fb361c6" providerId="LiveId" clId="{AB40F70C-400E-47BB-8A58-8F6CA8304E9D}" dt="2020-07-10T07:53:49.140" v="1515" actId="21"/>
          <ac:spMkLst>
            <pc:docMk/>
            <pc:sldMk cId="2360811847" sldId="316"/>
            <ac:spMk id="17" creationId="{D4FDA4CF-1415-408D-9208-140047719740}"/>
          </ac:spMkLst>
        </pc:spChg>
        <pc:picChg chg="mod">
          <ac:chgData name="Tomomasa Fujiwara" userId="773db4682fb361c6" providerId="LiveId" clId="{AB40F70C-400E-47BB-8A58-8F6CA8304E9D}" dt="2020-07-10T07:53:54.109" v="1516" actId="1076"/>
          <ac:picMkLst>
            <pc:docMk/>
            <pc:sldMk cId="2360811847" sldId="316"/>
            <ac:picMk id="7" creationId="{7DDC7DE3-E0A5-46FE-9C25-B3AE6BA00835}"/>
          </ac:picMkLst>
        </pc:picChg>
        <pc:picChg chg="del">
          <ac:chgData name="Tomomasa Fujiwara" userId="773db4682fb361c6" providerId="LiveId" clId="{AB40F70C-400E-47BB-8A58-8F6CA8304E9D}" dt="2020-07-10T07:53:49.140" v="1515" actId="21"/>
          <ac:picMkLst>
            <pc:docMk/>
            <pc:sldMk cId="2360811847" sldId="316"/>
            <ac:picMk id="13" creationId="{AD5CF8FF-216C-41AA-B30E-C167D06F1CD8}"/>
          </ac:picMkLst>
        </pc:picChg>
      </pc:sldChg>
      <pc:sldChg chg="addSp delSp modSp new mod">
        <pc:chgData name="Tomomasa Fujiwara" userId="773db4682fb361c6" providerId="LiveId" clId="{AB40F70C-400E-47BB-8A58-8F6CA8304E9D}" dt="2020-07-10T09:08:13.770" v="5025"/>
        <pc:sldMkLst>
          <pc:docMk/>
          <pc:sldMk cId="889794102" sldId="317"/>
        </pc:sldMkLst>
        <pc:spChg chg="mod">
          <ac:chgData name="Tomomasa Fujiwara" userId="773db4682fb361c6" providerId="LiveId" clId="{AB40F70C-400E-47BB-8A58-8F6CA8304E9D}" dt="2020-07-10T09:08:13.770" v="5025"/>
          <ac:spMkLst>
            <pc:docMk/>
            <pc:sldMk cId="889794102" sldId="317"/>
            <ac:spMk id="3" creationId="{5FCB3C64-6037-4E29-B4B0-190665C83663}"/>
          </ac:spMkLst>
        </pc:spChg>
        <pc:spChg chg="add mod">
          <ac:chgData name="Tomomasa Fujiwara" userId="773db4682fb361c6" providerId="LiveId" clId="{AB40F70C-400E-47BB-8A58-8F6CA8304E9D}" dt="2020-07-10T08:16:34.581" v="2089" actId="207"/>
          <ac:spMkLst>
            <pc:docMk/>
            <pc:sldMk cId="889794102" sldId="317"/>
            <ac:spMk id="12" creationId="{2375CBB1-3B6C-4902-8861-3884A4AFAA3F}"/>
          </ac:spMkLst>
        </pc:spChg>
        <pc:picChg chg="add del mod">
          <ac:chgData name="Tomomasa Fujiwara" userId="773db4682fb361c6" providerId="LiveId" clId="{AB40F70C-400E-47BB-8A58-8F6CA8304E9D}" dt="2020-07-10T08:15:17.828" v="2058" actId="21"/>
          <ac:picMkLst>
            <pc:docMk/>
            <pc:sldMk cId="889794102" sldId="317"/>
            <ac:picMk id="7" creationId="{184E3EC1-92A4-4F6B-A31E-08488EE0961C}"/>
          </ac:picMkLst>
        </pc:picChg>
        <pc:picChg chg="add mod">
          <ac:chgData name="Tomomasa Fujiwara" userId="773db4682fb361c6" providerId="LiveId" clId="{AB40F70C-400E-47BB-8A58-8F6CA8304E9D}" dt="2020-07-10T08:15:42.426" v="2064" actId="1076"/>
          <ac:picMkLst>
            <pc:docMk/>
            <pc:sldMk cId="889794102" sldId="317"/>
            <ac:picMk id="9" creationId="{DE915575-59E8-4E7E-AEDA-D048F3872671}"/>
          </ac:picMkLst>
        </pc:picChg>
        <pc:picChg chg="add mod">
          <ac:chgData name="Tomomasa Fujiwara" userId="773db4682fb361c6" providerId="LiveId" clId="{AB40F70C-400E-47BB-8A58-8F6CA8304E9D}" dt="2020-07-10T08:16:02.845" v="2070" actId="14100"/>
          <ac:picMkLst>
            <pc:docMk/>
            <pc:sldMk cId="889794102" sldId="317"/>
            <ac:picMk id="11" creationId="{CF8BF265-431F-47E5-B825-9F9C95B4112C}"/>
          </ac:picMkLst>
        </pc:picChg>
      </pc:sldChg>
      <pc:sldChg chg="addSp delSp modSp add mod">
        <pc:chgData name="Tomomasa Fujiwara" userId="773db4682fb361c6" providerId="LiveId" clId="{AB40F70C-400E-47BB-8A58-8F6CA8304E9D}" dt="2020-07-10T08:20:22.522" v="2298" actId="113"/>
        <pc:sldMkLst>
          <pc:docMk/>
          <pc:sldMk cId="3578386247" sldId="318"/>
        </pc:sldMkLst>
        <pc:spChg chg="mod">
          <ac:chgData name="Tomomasa Fujiwara" userId="773db4682fb361c6" providerId="LiveId" clId="{AB40F70C-400E-47BB-8A58-8F6CA8304E9D}" dt="2020-07-10T08:18:51.749" v="2106" actId="20577"/>
          <ac:spMkLst>
            <pc:docMk/>
            <pc:sldMk cId="3578386247" sldId="318"/>
            <ac:spMk id="2" creationId="{8A1A575F-77CB-443D-855E-E11566A07F59}"/>
          </ac:spMkLst>
        </pc:spChg>
        <pc:spChg chg="add mod">
          <ac:chgData name="Tomomasa Fujiwara" userId="773db4682fb361c6" providerId="LiveId" clId="{AB40F70C-400E-47BB-8A58-8F6CA8304E9D}" dt="2020-07-10T08:20:22.522" v="2298" actId="113"/>
          <ac:spMkLst>
            <pc:docMk/>
            <pc:sldMk cId="3578386247" sldId="318"/>
            <ac:spMk id="8" creationId="{FA7F2200-82AA-41CB-8457-1F104CC8E6B1}"/>
          </ac:spMkLst>
        </pc:spChg>
        <pc:spChg chg="del">
          <ac:chgData name="Tomomasa Fujiwara" userId="773db4682fb361c6" providerId="LiveId" clId="{AB40F70C-400E-47BB-8A58-8F6CA8304E9D}" dt="2020-07-10T08:17:50.559" v="2092" actId="21"/>
          <ac:spMkLst>
            <pc:docMk/>
            <pc:sldMk cId="3578386247" sldId="318"/>
            <ac:spMk id="12" creationId="{2375CBB1-3B6C-4902-8861-3884A4AFAA3F}"/>
          </ac:spMkLst>
        </pc:spChg>
        <pc:spChg chg="add mod">
          <ac:chgData name="Tomomasa Fujiwara" userId="773db4682fb361c6" providerId="LiveId" clId="{AB40F70C-400E-47BB-8A58-8F6CA8304E9D}" dt="2020-07-10T08:20:19.782" v="2297" actId="113"/>
          <ac:spMkLst>
            <pc:docMk/>
            <pc:sldMk cId="3578386247" sldId="318"/>
            <ac:spMk id="13" creationId="{078715BB-9FA3-4433-A25A-E19B5CE1FAA2}"/>
          </ac:spMkLst>
        </pc:spChg>
        <pc:picChg chg="add mod">
          <ac:chgData name="Tomomasa Fujiwara" userId="773db4682fb361c6" providerId="LiveId" clId="{AB40F70C-400E-47BB-8A58-8F6CA8304E9D}" dt="2020-07-10T08:18:43.733" v="2100" actId="14100"/>
          <ac:picMkLst>
            <pc:docMk/>
            <pc:sldMk cId="3578386247" sldId="318"/>
            <ac:picMk id="7" creationId="{D51A52B5-5FD3-4AED-AAB3-901B24FFD00A}"/>
          </ac:picMkLst>
        </pc:picChg>
        <pc:picChg chg="del">
          <ac:chgData name="Tomomasa Fujiwara" userId="773db4682fb361c6" providerId="LiveId" clId="{AB40F70C-400E-47BB-8A58-8F6CA8304E9D}" dt="2020-07-10T08:17:57.734" v="2096" actId="21"/>
          <ac:picMkLst>
            <pc:docMk/>
            <pc:sldMk cId="3578386247" sldId="318"/>
            <ac:picMk id="9" creationId="{DE915575-59E8-4E7E-AEDA-D048F3872671}"/>
          </ac:picMkLst>
        </pc:picChg>
        <pc:picChg chg="mod">
          <ac:chgData name="Tomomasa Fujiwara" userId="773db4682fb361c6" providerId="LiveId" clId="{AB40F70C-400E-47BB-8A58-8F6CA8304E9D}" dt="2020-07-10T08:18:00.543" v="2097" actId="1076"/>
          <ac:picMkLst>
            <pc:docMk/>
            <pc:sldMk cId="3578386247" sldId="318"/>
            <ac:picMk id="11" creationId="{CF8BF265-431F-47E5-B825-9F9C95B4112C}"/>
          </ac:picMkLst>
        </pc:picChg>
      </pc:sldChg>
      <pc:sldChg chg="addSp modSp new mod">
        <pc:chgData name="Tomomasa Fujiwara" userId="773db4682fb361c6" providerId="LiveId" clId="{AB40F70C-400E-47BB-8A58-8F6CA8304E9D}" dt="2020-07-10T09:44:39.192" v="5054" actId="1076"/>
        <pc:sldMkLst>
          <pc:docMk/>
          <pc:sldMk cId="2783584594" sldId="319"/>
        </pc:sldMkLst>
        <pc:spChg chg="mod">
          <ac:chgData name="Tomomasa Fujiwara" userId="773db4682fb361c6" providerId="LiveId" clId="{AB40F70C-400E-47BB-8A58-8F6CA8304E9D}" dt="2020-07-10T08:23:08.081" v="2564"/>
          <ac:spMkLst>
            <pc:docMk/>
            <pc:sldMk cId="2783584594" sldId="319"/>
            <ac:spMk id="3" creationId="{21AA1A5E-88EB-4E37-BFEC-4F7C87CF4587}"/>
          </ac:spMkLst>
        </pc:spChg>
        <pc:spChg chg="add mod">
          <ac:chgData name="Tomomasa Fujiwara" userId="773db4682fb361c6" providerId="LiveId" clId="{AB40F70C-400E-47BB-8A58-8F6CA8304E9D}" dt="2020-07-10T08:23:24.729" v="2565" actId="1076"/>
          <ac:spMkLst>
            <pc:docMk/>
            <pc:sldMk cId="2783584594" sldId="319"/>
            <ac:spMk id="10" creationId="{3AC0341D-E1CC-4402-B6DC-BFAA85FCC242}"/>
          </ac:spMkLst>
        </pc:spChg>
        <pc:spChg chg="add mod">
          <ac:chgData name="Tomomasa Fujiwara" userId="773db4682fb361c6" providerId="LiveId" clId="{AB40F70C-400E-47BB-8A58-8F6CA8304E9D}" dt="2020-07-10T08:23:29.564" v="2566" actId="1076"/>
          <ac:spMkLst>
            <pc:docMk/>
            <pc:sldMk cId="2783584594" sldId="319"/>
            <ac:spMk id="11" creationId="{6BB05ADC-681E-43F3-85A1-321565A9E00A}"/>
          </ac:spMkLst>
        </pc:spChg>
        <pc:picChg chg="add mod">
          <ac:chgData name="Tomomasa Fujiwara" userId="773db4682fb361c6" providerId="LiveId" clId="{AB40F70C-400E-47BB-8A58-8F6CA8304E9D}" dt="2020-07-10T08:21:40.022" v="2324" actId="692"/>
          <ac:picMkLst>
            <pc:docMk/>
            <pc:sldMk cId="2783584594" sldId="319"/>
            <ac:picMk id="7" creationId="{5D6CA31E-E247-40BC-9ADD-ACB25D1FD8E0}"/>
          </ac:picMkLst>
        </pc:picChg>
        <pc:picChg chg="add mod">
          <ac:chgData name="Tomomasa Fujiwara" userId="773db4682fb361c6" providerId="LiveId" clId="{AB40F70C-400E-47BB-8A58-8F6CA8304E9D}" dt="2020-07-10T08:21:45.419" v="2328" actId="692"/>
          <ac:picMkLst>
            <pc:docMk/>
            <pc:sldMk cId="2783584594" sldId="319"/>
            <ac:picMk id="9" creationId="{C2A66F8D-47BF-4BD5-809C-B5ACE257C175}"/>
          </ac:picMkLst>
        </pc:picChg>
        <pc:picChg chg="add mod">
          <ac:chgData name="Tomomasa Fujiwara" userId="773db4682fb361c6" providerId="LiveId" clId="{AB40F70C-400E-47BB-8A58-8F6CA8304E9D}" dt="2020-07-10T09:44:39.192" v="5054" actId="1076"/>
          <ac:picMkLst>
            <pc:docMk/>
            <pc:sldMk cId="2783584594" sldId="319"/>
            <ac:picMk id="12" creationId="{B151074A-4D43-4D6B-81EB-9541DB3B0496}"/>
          </ac:picMkLst>
        </pc:picChg>
      </pc:sldChg>
      <pc:sldChg chg="modSp new mod">
        <pc:chgData name="Tomomasa Fujiwara" userId="773db4682fb361c6" providerId="LiveId" clId="{AB40F70C-400E-47BB-8A58-8F6CA8304E9D}" dt="2020-07-10T09:17:20.226" v="5045" actId="14100"/>
        <pc:sldMkLst>
          <pc:docMk/>
          <pc:sldMk cId="332578328" sldId="320"/>
        </pc:sldMkLst>
        <pc:spChg chg="mod">
          <ac:chgData name="Tomomasa Fujiwara" userId="773db4682fb361c6" providerId="LiveId" clId="{AB40F70C-400E-47BB-8A58-8F6CA8304E9D}" dt="2020-07-10T09:17:20.226" v="5045" actId="14100"/>
          <ac:spMkLst>
            <pc:docMk/>
            <pc:sldMk cId="332578328" sldId="320"/>
            <ac:spMk id="3" creationId="{8EC9C6D8-E010-4363-8043-C18DB633ACAB}"/>
          </ac:spMkLst>
        </pc:spChg>
      </pc:sldChg>
      <pc:sldChg chg="addSp modSp new mod">
        <pc:chgData name="Tomomasa Fujiwara" userId="773db4682fb361c6" providerId="LiveId" clId="{AB40F70C-400E-47BB-8A58-8F6CA8304E9D}" dt="2020-07-10T08:37:02.307" v="3653" actId="692"/>
        <pc:sldMkLst>
          <pc:docMk/>
          <pc:sldMk cId="1322242586" sldId="321"/>
        </pc:sldMkLst>
        <pc:spChg chg="mod">
          <ac:chgData name="Tomomasa Fujiwara" userId="773db4682fb361c6" providerId="LiveId" clId="{AB40F70C-400E-47BB-8A58-8F6CA8304E9D}" dt="2020-07-10T08:36:45.495" v="3650" actId="947"/>
          <ac:spMkLst>
            <pc:docMk/>
            <pc:sldMk cId="1322242586" sldId="321"/>
            <ac:spMk id="3" creationId="{52741BD8-E1C6-4BAE-8ECD-E4D7BEE656A4}"/>
          </ac:spMkLst>
        </pc:spChg>
        <pc:picChg chg="add mod">
          <ac:chgData name="Tomomasa Fujiwara" userId="773db4682fb361c6" providerId="LiveId" clId="{AB40F70C-400E-47BB-8A58-8F6CA8304E9D}" dt="2020-07-10T08:37:02.307" v="3653" actId="692"/>
          <ac:picMkLst>
            <pc:docMk/>
            <pc:sldMk cId="1322242586" sldId="321"/>
            <ac:picMk id="7" creationId="{398F1951-CD43-4918-B790-01F2B31E384B}"/>
          </ac:picMkLst>
        </pc:picChg>
      </pc:sldChg>
      <pc:sldChg chg="addSp delSp modSp new mod ord">
        <pc:chgData name="Tomomasa Fujiwara" userId="773db4682fb361c6" providerId="LiveId" clId="{AB40F70C-400E-47BB-8A58-8F6CA8304E9D}" dt="2020-07-10T09:15:25.931" v="5029"/>
        <pc:sldMkLst>
          <pc:docMk/>
          <pc:sldMk cId="2988947833" sldId="322"/>
        </pc:sldMkLst>
        <pc:spChg chg="del">
          <ac:chgData name="Tomomasa Fujiwara" userId="773db4682fb361c6" providerId="LiveId" clId="{AB40F70C-400E-47BB-8A58-8F6CA8304E9D}" dt="2020-07-10T08:39:27.316" v="3657" actId="22"/>
          <ac:spMkLst>
            <pc:docMk/>
            <pc:sldMk cId="2988947833" sldId="322"/>
            <ac:spMk id="3" creationId="{64D9BCCE-FE63-4AF4-96B1-1496328288D6}"/>
          </ac:spMkLst>
        </pc:spChg>
        <pc:spChg chg="add mod">
          <ac:chgData name="Tomomasa Fujiwara" userId="773db4682fb361c6" providerId="LiveId" clId="{AB40F70C-400E-47BB-8A58-8F6CA8304E9D}" dt="2020-07-10T08:41:54.158" v="3678" actId="2085"/>
          <ac:spMkLst>
            <pc:docMk/>
            <pc:sldMk cId="2988947833" sldId="322"/>
            <ac:spMk id="13" creationId="{82EB40EB-34EF-442B-91FF-BA883FDAF67B}"/>
          </ac:spMkLst>
        </pc:spChg>
        <pc:spChg chg="add mod">
          <ac:chgData name="Tomomasa Fujiwara" userId="773db4682fb361c6" providerId="LiveId" clId="{AB40F70C-400E-47BB-8A58-8F6CA8304E9D}" dt="2020-07-10T08:44:35.984" v="3696" actId="1076"/>
          <ac:spMkLst>
            <pc:docMk/>
            <pc:sldMk cId="2988947833" sldId="322"/>
            <ac:spMk id="18" creationId="{236721B8-7212-42BB-9DEB-B138A3258B55}"/>
          </ac:spMkLst>
        </pc:spChg>
        <pc:spChg chg="add mod">
          <ac:chgData name="Tomomasa Fujiwara" userId="773db4682fb361c6" providerId="LiveId" clId="{AB40F70C-400E-47BB-8A58-8F6CA8304E9D}" dt="2020-07-10T08:43:22.245" v="3693" actId="1076"/>
          <ac:spMkLst>
            <pc:docMk/>
            <pc:sldMk cId="2988947833" sldId="322"/>
            <ac:spMk id="19" creationId="{09D30D9B-9607-4FAA-B0E8-57E8987CC04F}"/>
          </ac:spMkLst>
        </pc:spChg>
        <pc:spChg chg="add del mod">
          <ac:chgData name="Tomomasa Fujiwara" userId="773db4682fb361c6" providerId="LiveId" clId="{AB40F70C-400E-47BB-8A58-8F6CA8304E9D}" dt="2020-07-10T08:44:47.623" v="3698"/>
          <ac:spMkLst>
            <pc:docMk/>
            <pc:sldMk cId="2988947833" sldId="322"/>
            <ac:spMk id="20" creationId="{FE4C22C1-150A-4708-884F-7A7F26BD2C46}"/>
          </ac:spMkLst>
        </pc:spChg>
        <pc:spChg chg="add mod">
          <ac:chgData name="Tomomasa Fujiwara" userId="773db4682fb361c6" providerId="LiveId" clId="{AB40F70C-400E-47BB-8A58-8F6CA8304E9D}" dt="2020-07-10T08:50:08.112" v="4262"/>
          <ac:spMkLst>
            <pc:docMk/>
            <pc:sldMk cId="2988947833" sldId="322"/>
            <ac:spMk id="21" creationId="{FD4D56F1-7816-4976-9448-C44C73ED527B}"/>
          </ac:spMkLst>
        </pc:spChg>
        <pc:picChg chg="add del mod modCrop">
          <ac:chgData name="Tomomasa Fujiwara" userId="773db4682fb361c6" providerId="LiveId" clId="{AB40F70C-400E-47BB-8A58-8F6CA8304E9D}" dt="2020-07-10T08:39:51.104" v="3661" actId="21"/>
          <ac:picMkLst>
            <pc:docMk/>
            <pc:sldMk cId="2988947833" sldId="322"/>
            <ac:picMk id="7" creationId="{A026AF22-3C92-4E86-BC7D-E0B73CC8343B}"/>
          </ac:picMkLst>
        </pc:picChg>
        <pc:picChg chg="add del mod ord">
          <ac:chgData name="Tomomasa Fujiwara" userId="773db4682fb361c6" providerId="LiveId" clId="{AB40F70C-400E-47BB-8A58-8F6CA8304E9D}" dt="2020-07-10T08:40:55.971" v="3666" actId="21"/>
          <ac:picMkLst>
            <pc:docMk/>
            <pc:sldMk cId="2988947833" sldId="322"/>
            <ac:picMk id="9" creationId="{FE3E7F05-46A0-475D-A55B-66456824E49D}"/>
          </ac:picMkLst>
        </pc:picChg>
        <pc:picChg chg="add mod">
          <ac:chgData name="Tomomasa Fujiwara" userId="773db4682fb361c6" providerId="LiveId" clId="{AB40F70C-400E-47BB-8A58-8F6CA8304E9D}" dt="2020-07-10T08:44:30.229" v="3694" actId="1076"/>
          <ac:picMkLst>
            <pc:docMk/>
            <pc:sldMk cId="2988947833" sldId="322"/>
            <ac:picMk id="11" creationId="{8911DE5F-AC56-488D-8BBA-82ACA2B2D6AD}"/>
          </ac:picMkLst>
        </pc:picChg>
        <pc:picChg chg="add mod">
          <ac:chgData name="Tomomasa Fujiwara" userId="773db4682fb361c6" providerId="LiveId" clId="{AB40F70C-400E-47BB-8A58-8F6CA8304E9D}" dt="2020-07-10T08:41:43.412" v="3677" actId="692"/>
          <ac:picMkLst>
            <pc:docMk/>
            <pc:sldMk cId="2988947833" sldId="322"/>
            <ac:picMk id="15" creationId="{AD3D0990-845D-44CB-A4D1-088B3C87DA3D}"/>
          </ac:picMkLst>
        </pc:picChg>
        <pc:picChg chg="add mod">
          <ac:chgData name="Tomomasa Fujiwara" userId="773db4682fb361c6" providerId="LiveId" clId="{AB40F70C-400E-47BB-8A58-8F6CA8304E9D}" dt="2020-07-10T08:42:57.509" v="3685" actId="14100"/>
          <ac:picMkLst>
            <pc:docMk/>
            <pc:sldMk cId="2988947833" sldId="322"/>
            <ac:picMk id="17" creationId="{55D1088A-B267-4FA3-8850-50879113FB8D}"/>
          </ac:picMkLst>
        </pc:picChg>
      </pc:sldChg>
      <pc:sldChg chg="modSp new mod ord">
        <pc:chgData name="Tomomasa Fujiwara" userId="773db4682fb361c6" providerId="LiveId" clId="{AB40F70C-400E-47BB-8A58-8F6CA8304E9D}" dt="2020-07-10T09:44:14.444" v="5050"/>
        <pc:sldMkLst>
          <pc:docMk/>
          <pc:sldMk cId="23865118" sldId="323"/>
        </pc:sldMkLst>
        <pc:spChg chg="mod">
          <ac:chgData name="Tomomasa Fujiwara" userId="773db4682fb361c6" providerId="LiveId" clId="{AB40F70C-400E-47BB-8A58-8F6CA8304E9D}" dt="2020-07-10T08:50:22.186" v="4273" actId="20577"/>
          <ac:spMkLst>
            <pc:docMk/>
            <pc:sldMk cId="23865118" sldId="323"/>
            <ac:spMk id="2" creationId="{2BD041C8-76C1-48EB-AE2E-9CA9351B879B}"/>
          </ac:spMkLst>
        </pc:spChg>
        <pc:spChg chg="mod">
          <ac:chgData name="Tomomasa Fujiwara" userId="773db4682fb361c6" providerId="LiveId" clId="{AB40F70C-400E-47BB-8A58-8F6CA8304E9D}" dt="2020-07-10T09:26:31.566" v="5048"/>
          <ac:spMkLst>
            <pc:docMk/>
            <pc:sldMk cId="23865118" sldId="323"/>
            <ac:spMk id="3" creationId="{C108FE98-7AF9-45F0-80E2-3D83A889425D}"/>
          </ac:spMkLst>
        </pc:spChg>
      </pc:sldChg>
    </pc:docChg>
  </pc:docChgLst>
  <pc:docChgLst>
    <pc:chgData name="Fujiwara Tomomasa" userId="773db4682fb361c6" providerId="LiveId" clId="{AB40F70C-400E-47BB-8A58-8F6CA8304E9D}"/>
    <pc:docChg chg="modSld">
      <pc:chgData name="Fujiwara Tomomasa" userId="773db4682fb361c6" providerId="LiveId" clId="{AB40F70C-400E-47BB-8A58-8F6CA8304E9D}" dt="2020-07-31T05:25:01.130" v="0" actId="1038"/>
      <pc:docMkLst>
        <pc:docMk/>
      </pc:docMkLst>
      <pc:sldChg chg="modSp mod">
        <pc:chgData name="Fujiwara Tomomasa" userId="773db4682fb361c6" providerId="LiveId" clId="{AB40F70C-400E-47BB-8A58-8F6CA8304E9D}" dt="2020-07-31T05:25:01.130" v="0" actId="1038"/>
        <pc:sldMkLst>
          <pc:docMk/>
          <pc:sldMk cId="2783584594" sldId="319"/>
        </pc:sldMkLst>
        <pc:picChg chg="mod">
          <ac:chgData name="Fujiwara Tomomasa" userId="773db4682fb361c6" providerId="LiveId" clId="{AB40F70C-400E-47BB-8A58-8F6CA8304E9D}" dt="2020-07-31T05:25:01.130" v="0" actId="1038"/>
          <ac:picMkLst>
            <pc:docMk/>
            <pc:sldMk cId="2783584594" sldId="319"/>
            <ac:picMk id="12" creationId="{B151074A-4D43-4D6B-81EB-9541DB3B04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AC50D-A526-473E-A1D5-2E616DE2DDE7}" type="datetimeFigureOut">
              <a:rPr kumimoji="1" lang="ja-JP" altLang="en-US" smtClean="0"/>
              <a:t>2020/7/31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DA2D-6A02-4B01-ADCF-D1213EB9BC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565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52912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10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9981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0779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839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332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6281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736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1163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53880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869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2990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1676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8159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619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152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10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1041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2885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7618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9424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2671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417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65095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067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37837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0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0" baseline="0">
                <a:solidFill>
                  <a:schemeClr val="bg1"/>
                </a:solidFill>
                <a:latin typeface="Arial" panose="020B0604020202020204" pitchFamily="34" charset="0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65960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61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889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#35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10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#35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16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#35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2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3DC44-EEE5-4756-970F-163182583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/>
              <a:t>Status Report #35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6C800FD-9483-4B9B-9A2D-ACC666C509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/>
              <a:t>2020. 07. </a:t>
            </a:r>
            <a:r>
              <a:rPr lang="en-US" altLang="ja-JP"/>
              <a:t>10</a:t>
            </a:r>
            <a:r>
              <a:rPr kumimoji="1" lang="en-US" altLang="ja-JP"/>
              <a:t> (Fri)</a:t>
            </a:r>
          </a:p>
          <a:p>
            <a:r>
              <a:rPr lang="en-US" altLang="ja-JP"/>
              <a:t>Tohoku Univ.   M1</a:t>
            </a:r>
          </a:p>
          <a:p>
            <a:r>
              <a:rPr kumimoji="1" lang="en-US" altLang="ja-JP"/>
              <a:t>Tomomasa FUJIWARA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DD3BDDF-A01B-490A-8D5F-2E7D7B13BB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4A26BB3-853B-4E37-B46F-6C2F9F4564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50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65E13A-FA49-46CC-A75B-4373BB4D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C9C6D8-E010-4363-8043-C18DB633A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811" y="1270175"/>
            <a:ext cx="10082464" cy="4968000"/>
          </a:xfrm>
        </p:spPr>
        <p:txBody>
          <a:bodyPr/>
          <a:lstStyle/>
          <a:p>
            <a:r>
              <a:rPr kumimoji="1" lang="ja-JP" altLang="en-US"/>
              <a:t>単純に補正関数を当てて</a:t>
            </a:r>
            <a:r>
              <a:rPr kumimoji="1" lang="en-US" altLang="ja-JP"/>
              <a:t>, </a:t>
            </a:r>
            <a:r>
              <a:rPr kumimoji="1" lang="ja-JP" altLang="en-US"/>
              <a:t>それを引くだけでは不十分</a:t>
            </a:r>
            <a:r>
              <a:rPr kumimoji="1" lang="en-US" altLang="ja-JP"/>
              <a:t>.</a:t>
            </a:r>
          </a:p>
          <a:p>
            <a:endParaRPr lang="en-US" altLang="ja-JP"/>
          </a:p>
          <a:p>
            <a:r>
              <a:rPr kumimoji="1" lang="ja-JP" altLang="en-US"/>
              <a:t>各シンチが両読みになっていることを考慮し</a:t>
            </a:r>
            <a:r>
              <a:rPr lang="ja-JP" altLang="en-US"/>
              <a:t>ながら</a:t>
            </a:r>
            <a:r>
              <a:rPr kumimoji="1" lang="en-US" altLang="ja-JP"/>
              <a:t>, </a:t>
            </a:r>
          </a:p>
          <a:p>
            <a:pPr marL="0" indent="0">
              <a:buNone/>
            </a:pPr>
            <a:r>
              <a:rPr lang="en-US" altLang="ja-JP"/>
              <a:t>    </a:t>
            </a:r>
            <a:r>
              <a:rPr kumimoji="1" lang="ja-JP" altLang="en-US"/>
              <a:t>以前の永尾さんのアドバイスや</a:t>
            </a:r>
            <a:r>
              <a:rPr lang="ja-JP" altLang="en-US"/>
              <a:t>外山さんの解析コードを参考にしながら改善する方法を考えている</a:t>
            </a:r>
            <a:r>
              <a:rPr lang="en-US" altLang="ja-JP"/>
              <a:t>.</a:t>
            </a:r>
          </a:p>
          <a:p>
            <a:pPr marL="0" indent="0">
              <a:buNone/>
            </a:pPr>
            <a:r>
              <a:rPr kumimoji="1" lang="en-US" altLang="ja-JP"/>
              <a:t> </a:t>
            </a:r>
            <a:r>
              <a:rPr kumimoji="1" lang="ja-JP" altLang="en-US"/>
              <a:t>⇒</a:t>
            </a:r>
            <a:r>
              <a:rPr kumimoji="1" lang="en-US" altLang="ja-JP"/>
              <a:t>(</a:t>
            </a:r>
            <a:r>
              <a:rPr kumimoji="1" lang="ja-JP" altLang="en-US"/>
              <a:t>申し訳ありません</a:t>
            </a:r>
            <a:r>
              <a:rPr kumimoji="1" lang="en-US" altLang="ja-JP"/>
              <a:t>. </a:t>
            </a:r>
            <a:r>
              <a:rPr kumimoji="1" lang="ja-JP" altLang="en-US"/>
              <a:t>間に合いませんでした</a:t>
            </a:r>
            <a:r>
              <a:rPr kumimoji="1" lang="en-US" altLang="ja-JP"/>
              <a:t>...</a:t>
            </a:r>
            <a:r>
              <a:rPr kumimoji="1" lang="ja-JP" altLang="en-US"/>
              <a:t>現在工事中</a:t>
            </a:r>
            <a:r>
              <a:rPr kumimoji="1" lang="en-US" altLang="ja-JP"/>
              <a:t>)</a:t>
            </a:r>
          </a:p>
          <a:p>
            <a:pPr marL="0" indent="0">
              <a:buNone/>
            </a:pPr>
            <a:endParaRPr lang="en-US" altLang="ja-JP"/>
          </a:p>
          <a:p>
            <a:r>
              <a:rPr kumimoji="1" lang="ja-JP" altLang="en-US" sz="1200"/>
              <a:t>加えて </a:t>
            </a:r>
            <a:r>
              <a:rPr lang="ja-JP" altLang="en-US" sz="1200"/>
              <a:t>クラスを定義して</a:t>
            </a:r>
            <a:r>
              <a:rPr lang="en-US" altLang="ja-JP" sz="1200"/>
              <a:t>, </a:t>
            </a:r>
            <a:r>
              <a:rPr kumimoji="1" lang="en-US" altLang="ja-JP" sz="1200"/>
              <a:t>c++ </a:t>
            </a:r>
            <a:r>
              <a:rPr kumimoji="1" lang="ja-JP" altLang="en-US" sz="1200"/>
              <a:t>のプログラムとして動かすという方法も勉強しながら進めている</a:t>
            </a:r>
            <a:endParaRPr kumimoji="1" lang="en-US" altLang="ja-JP" sz="1200"/>
          </a:p>
          <a:p>
            <a:pPr marL="0" indent="0">
              <a:buNone/>
            </a:pPr>
            <a:r>
              <a:rPr lang="en-US" altLang="ja-JP" sz="1200"/>
              <a:t>	(</a:t>
            </a:r>
            <a:r>
              <a:rPr lang="ja-JP" altLang="en-US" sz="1200"/>
              <a:t>⇐ それは今必要か</a:t>
            </a:r>
            <a:r>
              <a:rPr lang="en-US" altLang="ja-JP" sz="1200"/>
              <a:t>?</a:t>
            </a:r>
            <a:r>
              <a:rPr lang="ja-JP" altLang="en-US" sz="1200"/>
              <a:t>と言われてしまうと</a:t>
            </a:r>
            <a:r>
              <a:rPr lang="en-US" altLang="ja-JP" sz="1200"/>
              <a:t>...)</a:t>
            </a:r>
            <a:endParaRPr kumimoji="1" lang="en-US" altLang="ja-JP" sz="1200"/>
          </a:p>
          <a:p>
            <a:endParaRPr kumimoji="1"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E0FAB4-3988-4012-97A3-31C25FB4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FC52A9-088C-4A66-BCA7-425A6B58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578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863D13-A98B-4491-9CDA-85F5E295F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9B3C9A-B5F6-4ADE-988C-855D8FFDA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E2F9DB-3A15-4888-9B3F-806297DD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911DE5F-AC56-488D-8BBA-82ACA2B2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5" y="664313"/>
            <a:ext cx="5906206" cy="3060556"/>
          </a:xfrm>
          <a:prstGeom prst="rect">
            <a:avLst/>
          </a:prstGeom>
          <a:ln w="15875">
            <a:solidFill>
              <a:srgbClr val="002080"/>
            </a:solidFill>
          </a:ln>
        </p:spPr>
      </p:pic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82EB40EB-34EF-442B-91FF-BA883FDAF67B}"/>
              </a:ext>
            </a:extLst>
          </p:cNvPr>
          <p:cNvSpPr>
            <a:spLocks noGrp="1"/>
          </p:cNvSpPr>
          <p:nvPr>
            <p:ph idx="1"/>
          </p:nvPr>
        </p:nvSpPr>
        <p:spPr>
          <a:ln w="15875">
            <a:noFill/>
          </a:ln>
        </p:spPr>
        <p:txBody>
          <a:bodyPr/>
          <a:lstStyle/>
          <a:p>
            <a:endParaRPr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D3D0990-845D-44CB-A4D1-088B3C87D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83956"/>
            <a:ext cx="5988600" cy="3026343"/>
          </a:xfrm>
          <a:prstGeom prst="rect">
            <a:avLst/>
          </a:prstGeom>
          <a:ln w="15875">
            <a:solidFill>
              <a:srgbClr val="002080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5D1088A-B267-4FA3-8850-50879113F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643" y="136525"/>
            <a:ext cx="5743958" cy="3400942"/>
          </a:xfrm>
          <a:prstGeom prst="rect">
            <a:avLst/>
          </a:prstGeom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236721B8-7212-42BB-9DEB-B138A3258B55}"/>
              </a:ext>
            </a:extLst>
          </p:cNvPr>
          <p:cNvSpPr/>
          <p:nvPr/>
        </p:nvSpPr>
        <p:spPr>
          <a:xfrm rot="21151488">
            <a:off x="5475106" y="161951"/>
            <a:ext cx="986506" cy="602502"/>
          </a:xfrm>
          <a:prstGeom prst="rightArrow">
            <a:avLst/>
          </a:prstGeom>
          <a:solidFill>
            <a:srgbClr val="FFC0FF"/>
          </a:solidFill>
          <a:ln>
            <a:solidFill>
              <a:srgbClr val="FF0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09D30D9B-9607-4FAA-B0E8-57E8987CC04F}"/>
              </a:ext>
            </a:extLst>
          </p:cNvPr>
          <p:cNvSpPr/>
          <p:nvPr/>
        </p:nvSpPr>
        <p:spPr>
          <a:xfrm rot="6101441">
            <a:off x="6833979" y="3652036"/>
            <a:ext cx="986506" cy="602502"/>
          </a:xfrm>
          <a:prstGeom prst="rightArrow">
            <a:avLst/>
          </a:prstGeom>
          <a:solidFill>
            <a:srgbClr val="FFC0FF"/>
          </a:solidFill>
          <a:ln>
            <a:solidFill>
              <a:srgbClr val="FF0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コンテンツ プレースホルダー 2">
                <a:extLst>
                  <a:ext uri="{FF2B5EF4-FFF2-40B4-BE49-F238E27FC236}">
                    <a16:creationId xmlns:a16="http://schemas.microsoft.com/office/drawing/2014/main" id="{FD4D56F1-7816-4976-9448-C44C73ED52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795" y="4455044"/>
                <a:ext cx="5906206" cy="23552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18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游ゴシック Medium" panose="020B0500000000000000" pitchFamily="50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游ゴシック Medium" panose="020B0500000000000000" pitchFamily="50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4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游ゴシック Medium" panose="020B0500000000000000" pitchFamily="50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2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游ゴシック Medium" panose="020B0500000000000000" pitchFamily="50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2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游ゴシック Medium" panose="020B0500000000000000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ü"/>
                </a:pPr>
                <a:r>
                  <a:rPr lang="ja-JP" altLang="en-US" b="1">
                    <a:solidFill>
                      <a:srgbClr val="002080"/>
                    </a:solidFill>
                  </a:rPr>
                  <a:t>考えている解析手順</a:t>
                </a:r>
                <a:r>
                  <a:rPr lang="en-US" altLang="ja-JP" b="1">
                    <a:solidFill>
                      <a:srgbClr val="002080"/>
                    </a:solidFill>
                  </a:rPr>
                  <a:t>(</a:t>
                </a:r>
                <a:r>
                  <a:rPr lang="ja-JP" altLang="en-US" b="1">
                    <a:solidFill>
                      <a:srgbClr val="002080"/>
                    </a:solidFill>
                  </a:rPr>
                  <a:t>の一部</a:t>
                </a:r>
                <a:r>
                  <a:rPr lang="en-US" altLang="ja-JP" b="1">
                    <a:solidFill>
                      <a:srgbClr val="002080"/>
                    </a:solidFill>
                  </a:rPr>
                  <a:t>)</a:t>
                </a:r>
              </a:p>
              <a:p>
                <a:r>
                  <a:rPr lang="ja-JP" altLang="en-US" sz="1600"/>
                  <a:t>補正関数をフィット</a:t>
                </a:r>
                <a:r>
                  <a:rPr lang="en-US" altLang="ja-JP" sz="1600"/>
                  <a:t>.</a:t>
                </a:r>
              </a:p>
              <a:p>
                <a:r>
                  <a:rPr lang="ja-JP" altLang="en-US" sz="1600"/>
                  <a:t>縦軸を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raw</m:t>
                        </m:r>
                        <m: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TOF</m:t>
                        </m:r>
                      </m:e>
                    </m:d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QDC</m:t>
                        </m:r>
                      </m:e>
                    </m:d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QDC</m:t>
                        </m:r>
                      </m:e>
                    </m:d>
                  </m:oMath>
                </a14:m>
                <a:r>
                  <a:rPr lang="ja-JP" altLang="en-US" sz="1600"/>
                  <a:t> に変えた</a:t>
                </a:r>
                <a:r>
                  <a:rPr lang="en-US" altLang="ja-JP" sz="1600"/>
                  <a:t>2D</a:t>
                </a:r>
                <a:r>
                  <a:rPr lang="ja-JP" altLang="en-US" sz="1600"/>
                  <a:t>相関</a:t>
                </a:r>
                <a:endParaRPr lang="en-US" altLang="ja-JP" sz="1600"/>
              </a:p>
              <a:p>
                <a:r>
                  <a:rPr lang="ja-JP" altLang="en-US" sz="1600"/>
                  <a:t>定数でのフィットの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ja-JP" sz="1600" b="0" i="0" smtClean="0">
                        <a:latin typeface="Cambria Math" panose="02040503050406030204" pitchFamily="18" charset="0"/>
                      </a:rPr>
                      <m:t>ndf</m:t>
                    </m:r>
                  </m:oMath>
                </a14:m>
                <a:r>
                  <a:rPr lang="en-US" altLang="ja-JP" sz="1600"/>
                  <a:t> </a:t>
                </a:r>
                <a:r>
                  <a:rPr lang="ja-JP" altLang="en-US" sz="1600"/>
                  <a:t>を最小にする</a:t>
                </a:r>
                <a:r>
                  <a:rPr lang="en-US" altLang="ja-JP" sz="1600"/>
                  <a:t>{c} </a:t>
                </a:r>
                <a:r>
                  <a:rPr lang="ja-JP" altLang="en-US" sz="1600"/>
                  <a:t>を探す</a:t>
                </a:r>
              </a:p>
            </p:txBody>
          </p:sp>
        </mc:Choice>
        <mc:Fallback xmlns="">
          <p:sp>
            <p:nvSpPr>
              <p:cNvPr id="21" name="コンテンツ プレースホルダー 2">
                <a:extLst>
                  <a:ext uri="{FF2B5EF4-FFF2-40B4-BE49-F238E27FC236}">
                    <a16:creationId xmlns:a16="http://schemas.microsoft.com/office/drawing/2014/main" id="{FD4D56F1-7816-4976-9448-C44C73ED5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95" y="4455044"/>
                <a:ext cx="5906206" cy="2355255"/>
              </a:xfrm>
              <a:prstGeom prst="rect">
                <a:avLst/>
              </a:prstGeom>
              <a:blipFill>
                <a:blip r:embed="rId5"/>
                <a:stretch>
                  <a:fillRect l="-619" t="-28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94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D041C8-76C1-48EB-AE2E-9CA9351B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To do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08FE98-7AF9-45F0-80E2-3D83A8894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568" y="1270175"/>
            <a:ext cx="7194885" cy="4968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80"/>
                </a:solidFill>
              </a:rPr>
              <a:t>Cosmic measurement</a:t>
            </a:r>
          </a:p>
          <a:p>
            <a:r>
              <a:rPr lang="en-US" altLang="ja-JP" sz="1600"/>
              <a:t>Time walk correction </a:t>
            </a:r>
            <a:r>
              <a:rPr lang="ja-JP" altLang="en-US" sz="1600"/>
              <a:t>をやり直し</a:t>
            </a:r>
            <a:endParaRPr lang="en-US" altLang="ja-JP" sz="1600"/>
          </a:p>
          <a:p>
            <a:r>
              <a:rPr kumimoji="1" lang="en-US" altLang="ja-JP" sz="1600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r>
              <a:rPr kumimoji="1" lang="en-US" altLang="ja-JP" sz="1600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>
                <a:solidFill>
                  <a:schemeClr val="tx1"/>
                </a:solidFill>
                <a:latin typeface="Arial" panose="020B0604020202020204" pitchFamily="34" charset="0"/>
              </a:rPr>
              <a:t>×11</a:t>
            </a:r>
            <a:r>
              <a:rPr kumimoji="1" lang="en-US" altLang="ja-JP" sz="1600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aseline="30000">
                <a:solidFill>
                  <a:schemeClr val="tx1"/>
                </a:solidFill>
                <a:latin typeface="Arial" panose="020B0604020202020204" pitchFamily="34" charset="0"/>
              </a:rPr>
              <a:t>2 </a:t>
            </a:r>
            <a:r>
              <a:rPr kumimoji="1" lang="ja-JP" altLang="en-US" sz="1600" baseline="30000">
                <a:solidFill>
                  <a:schemeClr val="tx1"/>
                </a:solidFill>
                <a:latin typeface="Arial" panose="020B0604020202020204" pitchFamily="34" charset="0"/>
              </a:rPr>
              <a:t>　</a:t>
            </a:r>
            <a:r>
              <a:rPr lang="en-US" altLang="ja-JP" sz="1600"/>
              <a:t>MPPC × 2</a:t>
            </a:r>
            <a:r>
              <a:rPr lang="ja-JP" altLang="en-US" sz="1600"/>
              <a:t>の基板のテスト</a:t>
            </a:r>
            <a:r>
              <a:rPr lang="en-US" altLang="ja-JP" sz="1600"/>
              <a:t>(</a:t>
            </a:r>
            <a:r>
              <a:rPr lang="ja-JP" altLang="en-US" sz="1600"/>
              <a:t>進行中</a:t>
            </a:r>
            <a:r>
              <a:rPr lang="en-US" altLang="ja-JP" sz="1600"/>
              <a:t>)</a:t>
            </a:r>
          </a:p>
          <a:p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b="1">
                <a:solidFill>
                  <a:srgbClr val="002080"/>
                </a:solidFill>
              </a:rPr>
              <a:t>HyperNKS (Geant4 Simulation)</a:t>
            </a:r>
          </a:p>
          <a:p>
            <a:r>
              <a:rPr lang="en-US" altLang="ja-JP" sz="1600"/>
              <a:t>gamma-ray</a:t>
            </a:r>
            <a:r>
              <a:rPr lang="ja-JP" altLang="en-US" sz="1600"/>
              <a:t>のジェネレータを考える</a:t>
            </a:r>
            <a:r>
              <a:rPr lang="en-US" altLang="ja-JP" sz="1600"/>
              <a:t>(</a:t>
            </a:r>
            <a:r>
              <a:rPr lang="ja-JP" altLang="en-US" sz="1600"/>
              <a:t>工事中</a:t>
            </a:r>
            <a:r>
              <a:rPr lang="en-US" altLang="ja-JP" sz="1600"/>
              <a:t>)</a:t>
            </a:r>
          </a:p>
          <a:p>
            <a:r>
              <a:rPr kumimoji="1" lang="en-US" altLang="ja-JP" sz="1600"/>
              <a:t>x-y</a:t>
            </a:r>
            <a:r>
              <a:rPr kumimoji="1" lang="ja-JP" altLang="en-US" sz="1600"/>
              <a:t>の非対称な広がりをどう再現するか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3321C9-D261-4143-964D-4091F049C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F92810-9A80-4FEA-B0DB-B58F8C9C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65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21C261F-A319-4886-A3D8-76740315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Backup</a:t>
            </a:r>
            <a:endParaRPr lang="ja-JP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F0BCDBD0-9B7D-40BE-A760-5235142EF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46D510-31E2-4A35-AF6D-B02D4A442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163C0A-C684-4F53-878C-FA65900C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24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7D25E4-43C4-471F-A57B-1607F904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741BD8-E1C6-4BAE-8ECD-E4D7BEE6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>
                <a:solidFill>
                  <a:srgbClr val="002080"/>
                </a:solidFill>
              </a:rPr>
              <a:t>考えている解析手順</a:t>
            </a:r>
            <a:r>
              <a:rPr lang="en-US" altLang="ja-JP" b="1">
                <a:solidFill>
                  <a:srgbClr val="002080"/>
                </a:solidFill>
              </a:rPr>
              <a:t>(</a:t>
            </a:r>
            <a:r>
              <a:rPr lang="ja-JP" altLang="en-US" b="1">
                <a:solidFill>
                  <a:srgbClr val="002080"/>
                </a:solidFill>
              </a:rPr>
              <a:t>の一部</a:t>
            </a:r>
            <a:r>
              <a:rPr lang="en-US" altLang="ja-JP" b="1">
                <a:solidFill>
                  <a:srgbClr val="002080"/>
                </a:solidFill>
              </a:rPr>
              <a:t>)</a:t>
            </a:r>
          </a:p>
          <a:p>
            <a:r>
              <a:rPr lang="ja-JP" altLang="en-US" sz="1600"/>
              <a:t>最大値をとるビンを探し</a:t>
            </a:r>
            <a:r>
              <a:rPr lang="en-US" altLang="ja-JP" sz="1600"/>
              <a:t>, </a:t>
            </a:r>
            <a:r>
              <a:rPr lang="ja-JP" altLang="en-US" sz="1600"/>
              <a:t>その中央値を採用 ⇒ 指数関数 </a:t>
            </a:r>
            <a:r>
              <a:rPr lang="en-US" altLang="ja-JP" sz="1600"/>
              <a:t>+ Landau </a:t>
            </a:r>
            <a:r>
              <a:rPr lang="ja-JP" altLang="en-US" sz="1600"/>
              <a:t>の重ね合わせでフィット</a:t>
            </a:r>
            <a:r>
              <a:rPr lang="en-US" altLang="ja-JP" sz="1600"/>
              <a:t>, MPV</a:t>
            </a:r>
            <a:r>
              <a:rPr lang="ja-JP" altLang="en-US" sz="1600"/>
              <a:t>を採用</a:t>
            </a:r>
            <a:endParaRPr kumimoji="1" lang="ja-JP" altLang="en-US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A6689D-3ED3-4E0A-B318-1AE1E012D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B9672A-EE6D-4079-8E39-7A2E30692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98F1951-CD43-4918-B790-01F2B31E3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9356" y="2622887"/>
            <a:ext cx="8855243" cy="4150894"/>
          </a:xfrm>
          <a:prstGeom prst="rect">
            <a:avLst/>
          </a:prstGeom>
          <a:ln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242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34B1D9-9F51-4EAB-B392-5F4AD678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Cosmic-ray measurement</a:t>
            </a:r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46821434-7A91-4F2B-BC1C-7859092FF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40000"/>
            <a:ext cx="12192000" cy="573164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ACE2C4-F42F-4CA0-9CA8-F375C5FCC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65CA9A-B8C3-4ABE-892A-D41D7AA67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12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34B1D9-9F51-4EAB-B392-5F4AD678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Cosmic-ray measurement</a:t>
            </a:r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46821434-7A91-4F2B-BC1C-7859092FF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3563"/>
            <a:ext cx="12192000" cy="5704513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ACE2C4-F42F-4CA0-9CA8-F375C5FCC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65CA9A-B8C3-4ABE-892A-D41D7AA67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272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79925-F4EA-4351-AD3D-AB182D9E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Cosmic-ray: run192 Center vs. Bottom (Both of them 10</a:t>
            </a:r>
            <a:r>
              <a:rPr kumimoji="1" lang="en-US" altLang="ja-JP" baseline="30000"/>
              <a:t>t</a:t>
            </a:r>
            <a:r>
              <a:rPr kumimoji="1" lang="en-US" altLang="ja-JP"/>
              <a:t>×10</a:t>
            </a:r>
            <a:r>
              <a:rPr kumimoji="1" lang="en-US" altLang="ja-JP" baseline="30000"/>
              <a:t>w </a:t>
            </a:r>
            <a:r>
              <a:rPr kumimoji="1" lang="en-US" altLang="ja-JP"/>
              <a:t>mm</a:t>
            </a:r>
            <a:r>
              <a:rPr kumimoji="1" lang="en-US" altLang="ja-JP" baseline="30000"/>
              <a:t>2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91FAB2-4622-4C82-8AE1-9E9816448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745824-3EF9-4DF0-AF10-475CB035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D57A26-308C-4D77-BD10-AB6BE669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92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9D6BDB-A237-4B99-91B0-0F4DD15C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What I did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6CB9D-F7FF-4CA8-B15B-BC12334E5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基盤のはんだ付けをやり直した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B7ECE1-F4CE-422C-A4E7-DE27BF4B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4489CA-4810-417D-8479-B3FDDEE7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313E87D-0D31-438A-9448-A2CFE7D4C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20762" r="33090"/>
          <a:stretch/>
        </p:blipFill>
        <p:spPr>
          <a:xfrm>
            <a:off x="505839" y="2487993"/>
            <a:ext cx="3150392" cy="380926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ABBCC6-BD2D-42E9-A0FA-22C9B369D5FA}"/>
              </a:ext>
            </a:extLst>
          </p:cNvPr>
          <p:cNvSpPr txBox="1"/>
          <p:nvPr/>
        </p:nvSpPr>
        <p:spPr>
          <a:xfrm>
            <a:off x="336000" y="2089117"/>
            <a:ext cx="397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(</a:t>
            </a:r>
            <a:r>
              <a:rPr kumimoji="1" lang="ja-JP" altLang="en-US"/>
              <a:t>⇓以前のミーティングで出した写真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C8D1F0-3092-4097-92FE-928F8D767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72" t="25721" r="15811" b="23262"/>
          <a:stretch/>
        </p:blipFill>
        <p:spPr>
          <a:xfrm>
            <a:off x="6750573" y="134765"/>
            <a:ext cx="5294603" cy="278590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0383CA4-428C-4750-8102-B183192F6E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31739" r="23319" b="37682"/>
          <a:stretch/>
        </p:blipFill>
        <p:spPr>
          <a:xfrm>
            <a:off x="6731236" y="3038848"/>
            <a:ext cx="5294603" cy="2469021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A152A3E9-1AC5-40DD-96CA-B53324CCE7D8}"/>
              </a:ext>
            </a:extLst>
          </p:cNvPr>
          <p:cNvSpPr/>
          <p:nvPr/>
        </p:nvSpPr>
        <p:spPr>
          <a:xfrm>
            <a:off x="4224130" y="2583432"/>
            <a:ext cx="1871870" cy="974034"/>
          </a:xfrm>
          <a:prstGeom prst="rightArrow">
            <a:avLst/>
          </a:prstGeom>
          <a:solidFill>
            <a:srgbClr val="FFC0FF"/>
          </a:solidFill>
          <a:ln>
            <a:solidFill>
              <a:srgbClr val="FF0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D1CD4E3-8100-4BD1-9148-091E2B220617}"/>
              </a:ext>
            </a:extLst>
          </p:cNvPr>
          <p:cNvSpPr txBox="1"/>
          <p:nvPr/>
        </p:nvSpPr>
        <p:spPr>
          <a:xfrm>
            <a:off x="8398566" y="5596022"/>
            <a:ext cx="362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あまり改善されていないような気もする。。。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1F49AD-2E29-47C1-8FD5-844CFD3B9121}"/>
              </a:ext>
            </a:extLst>
          </p:cNvPr>
          <p:cNvSpPr txBox="1"/>
          <p:nvPr/>
        </p:nvSpPr>
        <p:spPr>
          <a:xfrm>
            <a:off x="6479291" y="66694"/>
            <a:ext cx="1733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i="1">
                <a:ln w="12700">
                  <a:solidFill>
                    <a:srgbClr val="FF00D0"/>
                  </a:solidFill>
                  <a:prstDash val="solid"/>
                </a:ln>
                <a:solidFill>
                  <a:srgbClr val="FFC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kumimoji="1" lang="ja-JP" altLang="en-US" sz="3200" b="1" i="1">
              <a:ln w="12700">
                <a:solidFill>
                  <a:srgbClr val="FF00D0"/>
                </a:solidFill>
                <a:prstDash val="solid"/>
              </a:ln>
              <a:solidFill>
                <a:srgbClr val="FFC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C4B9C7-ACFE-4D29-AEDD-9AEEA1FE6B76}"/>
              </a:ext>
            </a:extLst>
          </p:cNvPr>
          <p:cNvSpPr txBox="1"/>
          <p:nvPr/>
        </p:nvSpPr>
        <p:spPr>
          <a:xfrm>
            <a:off x="2160167" y="5923975"/>
            <a:ext cx="1733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12700">
                  <a:solidFill>
                    <a:srgbClr val="0000E0"/>
                  </a:solidFill>
                  <a:prstDash val="solid"/>
                </a:ln>
                <a:solidFill>
                  <a:srgbClr val="44F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endParaRPr kumimoji="1" lang="ja-JP" altLang="en-US" sz="3200" b="1">
              <a:ln w="12700">
                <a:solidFill>
                  <a:srgbClr val="0000E0"/>
                </a:solidFill>
                <a:prstDash val="solid"/>
              </a:ln>
              <a:solidFill>
                <a:srgbClr val="44F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25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6EA57-BF99-4FCC-9E46-56B152E3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What I did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4A6EF0-559C-47CB-9F6D-0F10BAE9C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0162" y="1270175"/>
            <a:ext cx="8638161" cy="4968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/>
              <a:t>Cosmic ray measurement</a:t>
            </a:r>
          </a:p>
          <a:p>
            <a:r>
              <a:rPr lang="en-US" altLang="ja-JP" sz="1600"/>
              <a:t>5</a:t>
            </a:r>
            <a:r>
              <a:rPr lang="en-US" altLang="ja-JP" sz="1600" baseline="30000"/>
              <a:t>t</a:t>
            </a:r>
            <a:r>
              <a:rPr lang="en-US" altLang="ja-JP" sz="1600"/>
              <a:t>11</a:t>
            </a:r>
            <a:r>
              <a:rPr lang="en-US" altLang="ja-JP" sz="1600" baseline="30000"/>
              <a:t>w</a:t>
            </a:r>
            <a:r>
              <a:rPr lang="en-US" altLang="ja-JP" sz="1600"/>
              <a:t>, MPPC×1 </a:t>
            </a:r>
            <a:r>
              <a:rPr lang="ja-JP" altLang="en-US" sz="1600"/>
              <a:t>⇒ </a:t>
            </a:r>
            <a:r>
              <a:rPr lang="en-US" altLang="ja-JP" sz="1600"/>
              <a:t>- Jul. 4</a:t>
            </a:r>
          </a:p>
          <a:p>
            <a:pPr marL="0" indent="0">
              <a:buNone/>
            </a:pPr>
            <a:r>
              <a:rPr lang="ja-JP" altLang="en-US" sz="1600"/>
              <a:t>     ⇒ </a:t>
            </a:r>
            <a:r>
              <a:rPr lang="en-US" altLang="ja-JP" sz="1600"/>
              <a:t>V</a:t>
            </a:r>
            <a:r>
              <a:rPr lang="en-US" altLang="ja-JP" sz="1600" baseline="-25000"/>
              <a:t>b</a:t>
            </a:r>
            <a:r>
              <a:rPr lang="en-US" altLang="ja-JP" sz="1600"/>
              <a:t> – V</a:t>
            </a:r>
            <a:r>
              <a:rPr lang="en-US" altLang="ja-JP" sz="1600" baseline="-25000"/>
              <a:t>op</a:t>
            </a:r>
            <a:r>
              <a:rPr lang="en-US" altLang="ja-JP" sz="1600"/>
              <a:t> = +0.0, 3.0, 4.5, 6.0, 7.5 [V] </a:t>
            </a:r>
            <a:r>
              <a:rPr lang="ja-JP" altLang="en-US" sz="1600"/>
              <a:t> </a:t>
            </a:r>
            <a:r>
              <a:rPr lang="en-US" altLang="ja-JP" sz="1600"/>
              <a:t>:</a:t>
            </a:r>
            <a:r>
              <a:rPr lang="ja-JP" altLang="en-US" sz="1600"/>
              <a:t> </a:t>
            </a:r>
            <a:r>
              <a:rPr lang="en-US" altLang="ja-JP" sz="1600"/>
              <a:t>Total 5 points</a:t>
            </a:r>
          </a:p>
          <a:p>
            <a:endParaRPr lang="en-US" altLang="ja-JP" sz="1600"/>
          </a:p>
          <a:p>
            <a:r>
              <a:rPr lang="en-US" altLang="ja-JP" sz="1600"/>
              <a:t>5</a:t>
            </a:r>
            <a:r>
              <a:rPr lang="en-US" altLang="ja-JP" sz="1600" baseline="30000"/>
              <a:t>t</a:t>
            </a:r>
            <a:r>
              <a:rPr lang="en-US" altLang="ja-JP" sz="1600"/>
              <a:t>11</a:t>
            </a:r>
            <a:r>
              <a:rPr lang="en-US" altLang="ja-JP" sz="1600" baseline="30000"/>
              <a:t>w</a:t>
            </a:r>
            <a:r>
              <a:rPr lang="en-US" altLang="ja-JP" sz="1600"/>
              <a:t>, MPPC×2 </a:t>
            </a:r>
            <a:r>
              <a:rPr lang="ja-JP" altLang="en-US" sz="1600"/>
              <a:t>⇒ </a:t>
            </a:r>
            <a:r>
              <a:rPr lang="en-US" altLang="ja-JP" sz="1600"/>
              <a:t>start data taking from this Monday -</a:t>
            </a: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3A9DC8-7745-4F80-9985-3942B169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703A80-665D-4489-884A-DDAEA4F7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1459385-A69B-4A81-A24E-5FAF84A7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70" y="4014395"/>
            <a:ext cx="7963241" cy="1300035"/>
          </a:xfrm>
          <a:prstGeom prst="rect">
            <a:avLst/>
          </a:prstGeom>
        </p:spPr>
      </p:pic>
      <p:sp>
        <p:nvSpPr>
          <p:cNvPr id="15" name="矢印: 左 14">
            <a:extLst>
              <a:ext uri="{FF2B5EF4-FFF2-40B4-BE49-F238E27FC236}">
                <a16:creationId xmlns:a16="http://schemas.microsoft.com/office/drawing/2014/main" id="{4F4B6B60-4883-4E0D-B365-1E779A77F0F9}"/>
              </a:ext>
            </a:extLst>
          </p:cNvPr>
          <p:cNvSpPr/>
          <p:nvPr/>
        </p:nvSpPr>
        <p:spPr>
          <a:xfrm>
            <a:off x="2890736" y="4074274"/>
            <a:ext cx="856034" cy="3651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0BEA184-8477-4631-B387-3CA5669B6E70}"/>
              </a:ext>
            </a:extLst>
          </p:cNvPr>
          <p:cNvSpPr txBox="1"/>
          <p:nvPr/>
        </p:nvSpPr>
        <p:spPr>
          <a:xfrm>
            <a:off x="1423481" y="3933670"/>
            <a:ext cx="144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atin typeface="Arial" panose="020B0604020202020204" pitchFamily="34" charset="0"/>
              </a:rPr>
              <a:t>Change to MPPC ×2s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5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CAC0EA-A36A-4B3B-8038-E21F6F94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Result of new MPPC board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36A8D5-F6DD-4D24-8213-783A42B7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86077"/>
            <a:ext cx="11520000" cy="4968000"/>
          </a:xfrm>
        </p:spPr>
        <p:txBody>
          <a:bodyPr/>
          <a:lstStyle/>
          <a:p>
            <a:r>
              <a:rPr kumimoji="1" lang="en-US" altLang="ja-JP"/>
              <a:t>Bias dependence</a:t>
            </a:r>
          </a:p>
          <a:p>
            <a:endParaRPr lang="en-US" altLang="ja-JP" sz="1600"/>
          </a:p>
          <a:p>
            <a:r>
              <a:rPr lang="en-US" altLang="ja-JP" sz="1600" b="1">
                <a:solidFill>
                  <a:srgbClr val="FF0000"/>
                </a:solidFill>
                <a:ea typeface="游ゴシック" panose="020B0400000000000000" pitchFamily="50" charset="-128"/>
              </a:rPr>
              <a:t>3</a:t>
            </a:r>
            <a:r>
              <a:rPr lang="ja-JP" altLang="en-US" sz="1600" b="1">
                <a:solidFill>
                  <a:srgbClr val="FF0000"/>
                </a:solidFill>
                <a:ea typeface="游ゴシック" panose="020B0400000000000000" pitchFamily="50" charset="-128"/>
              </a:rPr>
              <a:t>月データより悪い</a:t>
            </a:r>
            <a:endParaRPr kumimoji="1" lang="ja-JP" altLang="en-US" sz="1600" b="1">
              <a:solidFill>
                <a:srgbClr val="FF0000"/>
              </a:solidFill>
              <a:ea typeface="游ゴシック" panose="020B04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FFE6CF-3AD2-490B-A028-0893203C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F56B86-DFE2-41F7-9DEB-5733C25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DDC7DE3-E0A5-46FE-9C25-B3AE6BA0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01" y="1270175"/>
            <a:ext cx="7700964" cy="4967999"/>
          </a:xfrm>
          <a:prstGeom prst="rect">
            <a:avLst/>
          </a:prstGeom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580EAA-CCFF-49A9-9A0C-CC55C7452B2F}"/>
              </a:ext>
            </a:extLst>
          </p:cNvPr>
          <p:cNvSpPr/>
          <p:nvPr/>
        </p:nvSpPr>
        <p:spPr>
          <a:xfrm>
            <a:off x="7543798" y="882595"/>
            <a:ext cx="4502890" cy="1594790"/>
          </a:xfrm>
          <a:prstGeom prst="rect">
            <a:avLst/>
          </a:prstGeom>
          <a:solidFill>
            <a:srgbClr val="FFFFFF"/>
          </a:solidFill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5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×11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  MPPC×1 (New board)</a:t>
            </a: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MPPC×1 (Old board)</a:t>
            </a:r>
            <a:endParaRPr kumimoji="1" lang="ja-JP" altLang="en-US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MPPC×1 (Old board)</a:t>
            </a:r>
            <a:endParaRPr kumimoji="1" lang="ja-JP" altLang="en-US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kumimoji="1" lang="en-US" altLang="ja-JP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5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×11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  MPPC×1 (Old board)</a:t>
            </a:r>
            <a:endParaRPr kumimoji="1" lang="ja-JP" altLang="en-US" sz="16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DFACA1-9191-4CE6-836E-75DE5C64EBB8}"/>
              </a:ext>
            </a:extLst>
          </p:cNvPr>
          <p:cNvSpPr/>
          <p:nvPr/>
        </p:nvSpPr>
        <p:spPr>
          <a:xfrm>
            <a:off x="7784327" y="1054800"/>
            <a:ext cx="214685" cy="2471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BA285D1-CBBA-401F-9708-BD106233343B}"/>
              </a:ext>
            </a:extLst>
          </p:cNvPr>
          <p:cNvSpPr>
            <a:spLocks noChangeAspect="1"/>
          </p:cNvSpPr>
          <p:nvPr/>
        </p:nvSpPr>
        <p:spPr>
          <a:xfrm rot="10800000">
            <a:off x="7784327" y="1591602"/>
            <a:ext cx="229293" cy="198720"/>
          </a:xfrm>
          <a:prstGeom prst="triangle">
            <a:avLst/>
          </a:prstGeom>
          <a:solidFill>
            <a:srgbClr val="0000E0"/>
          </a:solidFill>
          <a:ln>
            <a:solidFill>
              <a:srgbClr val="000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662CC50E-F7C4-4365-A464-92975BF28718}"/>
              </a:ext>
            </a:extLst>
          </p:cNvPr>
          <p:cNvSpPr>
            <a:spLocks noChangeAspect="1"/>
          </p:cNvSpPr>
          <p:nvPr/>
        </p:nvSpPr>
        <p:spPr>
          <a:xfrm>
            <a:off x="7784327" y="1347430"/>
            <a:ext cx="229293" cy="198720"/>
          </a:xfrm>
          <a:prstGeom prst="triangle">
            <a:avLst/>
          </a:prstGeom>
          <a:solidFill>
            <a:srgbClr val="00FF80"/>
          </a:solidFill>
          <a:ln>
            <a:solidFill>
              <a:srgbClr val="00F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加算記号 11">
            <a:extLst>
              <a:ext uri="{FF2B5EF4-FFF2-40B4-BE49-F238E27FC236}">
                <a16:creationId xmlns:a16="http://schemas.microsoft.com/office/drawing/2014/main" id="{A33A8C7C-3639-4D04-818E-01E3DDCA1649}"/>
              </a:ext>
            </a:extLst>
          </p:cNvPr>
          <p:cNvSpPr/>
          <p:nvPr/>
        </p:nvSpPr>
        <p:spPr>
          <a:xfrm>
            <a:off x="7784327" y="2032154"/>
            <a:ext cx="282210" cy="280389"/>
          </a:xfrm>
          <a:prstGeom prst="mathPlus">
            <a:avLst/>
          </a:prstGeom>
          <a:solidFill>
            <a:srgbClr val="FF00D0"/>
          </a:solidFill>
          <a:ln>
            <a:solidFill>
              <a:srgbClr val="FF0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02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CAC0EA-A36A-4B3B-8038-E21F6F94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Result of new MPPC board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36A8D5-F6DD-4D24-8213-783A42B7A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Bias dependence</a:t>
            </a:r>
          </a:p>
          <a:p>
            <a:endParaRPr lang="en-US" altLang="ja-JP"/>
          </a:p>
          <a:p>
            <a:r>
              <a:rPr lang="en-US" altLang="ja-JP" sz="1600" b="1">
                <a:solidFill>
                  <a:srgbClr val="FF0000"/>
                </a:solidFill>
                <a:ea typeface="游ゴシック" panose="020B0400000000000000" pitchFamily="50" charset="-128"/>
              </a:rPr>
              <a:t>3</a:t>
            </a:r>
            <a:r>
              <a:rPr lang="ja-JP" altLang="en-US" sz="1600" b="1">
                <a:solidFill>
                  <a:srgbClr val="FF0000"/>
                </a:solidFill>
                <a:ea typeface="游ゴシック" panose="020B0400000000000000" pitchFamily="50" charset="-128"/>
              </a:rPr>
              <a:t>月データより悪い</a:t>
            </a:r>
            <a:endParaRPr kumimoji="1" lang="ja-JP" altLang="en-US" sz="1600" b="1">
              <a:solidFill>
                <a:srgbClr val="FF0000"/>
              </a:solidFill>
              <a:ea typeface="游ゴシック" panose="020B0400000000000000" pitchFamily="50" charset="-128"/>
            </a:endParaRP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FFE6CF-3AD2-490B-A028-0893203C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F56B86-DFE2-41F7-9DEB-5733C25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DDC7DE3-E0A5-46FE-9C25-B3AE6BA0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01" y="1270175"/>
            <a:ext cx="7700964" cy="4967999"/>
          </a:xfrm>
          <a:prstGeom prst="rect">
            <a:avLst/>
          </a:prstGeom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580EAA-CCFF-49A9-9A0C-CC55C7452B2F}"/>
              </a:ext>
            </a:extLst>
          </p:cNvPr>
          <p:cNvSpPr/>
          <p:nvPr/>
        </p:nvSpPr>
        <p:spPr>
          <a:xfrm>
            <a:off x="7543798" y="882595"/>
            <a:ext cx="4502890" cy="1594790"/>
          </a:xfrm>
          <a:prstGeom prst="rect">
            <a:avLst/>
          </a:prstGeom>
          <a:solidFill>
            <a:srgbClr val="FFFFFF"/>
          </a:solidFill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5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×11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  MPPC×1 (New board)</a:t>
            </a: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MPPC×1 (Old board)</a:t>
            </a:r>
            <a:endParaRPr kumimoji="1" lang="ja-JP" altLang="en-US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MPPC×1 (Old board)</a:t>
            </a:r>
            <a:endParaRPr kumimoji="1" lang="ja-JP" altLang="en-US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kumimoji="1" lang="en-US" altLang="ja-JP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5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×11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  MPPC×1 (Old board)</a:t>
            </a:r>
            <a:endParaRPr kumimoji="1" lang="ja-JP" altLang="en-US" sz="16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DFACA1-9191-4CE6-836E-75DE5C64EBB8}"/>
              </a:ext>
            </a:extLst>
          </p:cNvPr>
          <p:cNvSpPr/>
          <p:nvPr/>
        </p:nvSpPr>
        <p:spPr>
          <a:xfrm>
            <a:off x="7784327" y="1054800"/>
            <a:ext cx="214685" cy="2471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BA285D1-CBBA-401F-9708-BD106233343B}"/>
              </a:ext>
            </a:extLst>
          </p:cNvPr>
          <p:cNvSpPr>
            <a:spLocks noChangeAspect="1"/>
          </p:cNvSpPr>
          <p:nvPr/>
        </p:nvSpPr>
        <p:spPr>
          <a:xfrm rot="10800000">
            <a:off x="7784327" y="1591602"/>
            <a:ext cx="229293" cy="198720"/>
          </a:xfrm>
          <a:prstGeom prst="triangle">
            <a:avLst/>
          </a:prstGeom>
          <a:solidFill>
            <a:srgbClr val="0000E0"/>
          </a:solidFill>
          <a:ln>
            <a:solidFill>
              <a:srgbClr val="000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662CC50E-F7C4-4365-A464-92975BF28718}"/>
              </a:ext>
            </a:extLst>
          </p:cNvPr>
          <p:cNvSpPr>
            <a:spLocks noChangeAspect="1"/>
          </p:cNvSpPr>
          <p:nvPr/>
        </p:nvSpPr>
        <p:spPr>
          <a:xfrm>
            <a:off x="7784327" y="1347430"/>
            <a:ext cx="229293" cy="198720"/>
          </a:xfrm>
          <a:prstGeom prst="triangle">
            <a:avLst/>
          </a:prstGeom>
          <a:solidFill>
            <a:srgbClr val="00FF80"/>
          </a:solidFill>
          <a:ln>
            <a:solidFill>
              <a:srgbClr val="00F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加算記号 11">
            <a:extLst>
              <a:ext uri="{FF2B5EF4-FFF2-40B4-BE49-F238E27FC236}">
                <a16:creationId xmlns:a16="http://schemas.microsoft.com/office/drawing/2014/main" id="{A33A8C7C-3639-4D04-818E-01E3DDCA1649}"/>
              </a:ext>
            </a:extLst>
          </p:cNvPr>
          <p:cNvSpPr/>
          <p:nvPr/>
        </p:nvSpPr>
        <p:spPr>
          <a:xfrm>
            <a:off x="7784327" y="2032154"/>
            <a:ext cx="282210" cy="280389"/>
          </a:xfrm>
          <a:prstGeom prst="mathPlus">
            <a:avLst/>
          </a:prstGeom>
          <a:solidFill>
            <a:srgbClr val="FF00D0"/>
          </a:solidFill>
          <a:ln>
            <a:solidFill>
              <a:srgbClr val="FF0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D5CF8FF-216C-41AA-B30E-C167D06F1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64"/>
          <a:stretch/>
        </p:blipFill>
        <p:spPr>
          <a:xfrm>
            <a:off x="763340" y="3627782"/>
            <a:ext cx="6605503" cy="1492857"/>
          </a:xfrm>
          <a:prstGeom prst="rect">
            <a:avLst/>
          </a:prstGeom>
          <a:solidFill>
            <a:srgbClr val="FFFFFF">
              <a:alpha val="70000"/>
            </a:srgbClr>
          </a:solidFill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4FDA4CF-1415-408D-9208-140047719740}"/>
              </a:ext>
            </a:extLst>
          </p:cNvPr>
          <p:cNvSpPr/>
          <p:nvPr/>
        </p:nvSpPr>
        <p:spPr>
          <a:xfrm>
            <a:off x="7442423" y="3565031"/>
            <a:ext cx="4502890" cy="1594790"/>
          </a:xfrm>
          <a:prstGeom prst="rect">
            <a:avLst/>
          </a:prstGeom>
          <a:solidFill>
            <a:schemeClr val="bg1">
              <a:alpha val="86000"/>
            </a:schemeClr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: 5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×11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  MPPC×1 (New board)</a:t>
            </a:r>
          </a:p>
          <a:p>
            <a:endParaRPr kumimoji="1" lang="en-US" altLang="ja-JP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MPPC×1 (Old board)</a:t>
            </a:r>
          </a:p>
          <a:p>
            <a:endParaRPr kumimoji="1" lang="ja-JP" altLang="en-US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MPPC×1 (Old board)</a:t>
            </a:r>
            <a:endParaRPr kumimoji="1" lang="ja-JP" altLang="en-US" sz="16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A64D44C-E11A-44C5-8B7D-7A6B8DBA7B5B}"/>
              </a:ext>
            </a:extLst>
          </p:cNvPr>
          <p:cNvSpPr/>
          <p:nvPr/>
        </p:nvSpPr>
        <p:spPr>
          <a:xfrm>
            <a:off x="7600725" y="3701152"/>
            <a:ext cx="214685" cy="2471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C2AD6D4A-C2BD-491D-894B-F14C8FFB50F9}"/>
              </a:ext>
            </a:extLst>
          </p:cNvPr>
          <p:cNvSpPr>
            <a:spLocks noChangeAspect="1"/>
          </p:cNvSpPr>
          <p:nvPr/>
        </p:nvSpPr>
        <p:spPr>
          <a:xfrm>
            <a:off x="7586117" y="4211413"/>
            <a:ext cx="229293" cy="198720"/>
          </a:xfrm>
          <a:prstGeom prst="triangle">
            <a:avLst/>
          </a:prstGeom>
          <a:solidFill>
            <a:srgbClr val="00FF80"/>
          </a:solidFill>
          <a:ln>
            <a:solidFill>
              <a:srgbClr val="00F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4E9BEEBE-0869-4D58-B86E-9BBD9104321F}"/>
              </a:ext>
            </a:extLst>
          </p:cNvPr>
          <p:cNvSpPr>
            <a:spLocks noChangeAspect="1"/>
          </p:cNvSpPr>
          <p:nvPr/>
        </p:nvSpPr>
        <p:spPr>
          <a:xfrm rot="10800000">
            <a:off x="7593420" y="4873956"/>
            <a:ext cx="229293" cy="198720"/>
          </a:xfrm>
          <a:prstGeom prst="triangle">
            <a:avLst/>
          </a:prstGeom>
          <a:solidFill>
            <a:srgbClr val="0000E0"/>
          </a:solidFill>
          <a:ln>
            <a:solidFill>
              <a:srgbClr val="000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88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CAC0EA-A36A-4B3B-8038-E21F6F94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Result of new MPPC board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36A8D5-F6DD-4D24-8213-783A42B7A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1200"/>
              <a:t>常に真ん中に配置したシンチの結果が良い</a:t>
            </a:r>
            <a:endParaRPr kumimoji="1" lang="en-US" altLang="ja-JP" sz="1200"/>
          </a:p>
          <a:p>
            <a:pPr marL="0" indent="0">
              <a:buNone/>
            </a:pPr>
            <a:r>
              <a:rPr lang="ja-JP" altLang="en-US" sz="1200"/>
              <a:t>　⇒ 単純に各セグメントの性能差を見ているだけ</a:t>
            </a:r>
            <a:r>
              <a:rPr lang="en-US" altLang="ja-JP" sz="1200"/>
              <a:t>?</a:t>
            </a:r>
          </a:p>
          <a:p>
            <a:pPr marL="0" indent="0">
              <a:buNone/>
            </a:pPr>
            <a:r>
              <a:rPr lang="ja-JP" altLang="en-US" sz="1200"/>
              <a:t>　</a:t>
            </a:r>
            <a:r>
              <a:rPr lang="en-US" altLang="ja-JP" sz="1200"/>
              <a:t>or </a:t>
            </a:r>
            <a:r>
              <a:rPr lang="ja-JP" altLang="en-US" sz="1200"/>
              <a:t>解析</a:t>
            </a:r>
            <a:r>
              <a:rPr lang="en-US" altLang="ja-JP" sz="1200"/>
              <a:t>(</a:t>
            </a:r>
            <a:r>
              <a:rPr lang="ja-JP" altLang="en-US" sz="1200"/>
              <a:t>タイムウォークコレクション</a:t>
            </a:r>
            <a:r>
              <a:rPr lang="en-US" altLang="ja-JP" sz="1200"/>
              <a:t>)</a:t>
            </a:r>
            <a:r>
              <a:rPr lang="ja-JP" altLang="en-US" sz="1200"/>
              <a:t>に問題がある</a:t>
            </a:r>
            <a:r>
              <a:rPr lang="en-US" altLang="ja-JP" sz="1200"/>
              <a:t>? </a:t>
            </a:r>
          </a:p>
          <a:p>
            <a:endParaRPr kumimoji="1" lang="en-US" altLang="ja-JP" sz="1200"/>
          </a:p>
          <a:p>
            <a:r>
              <a:rPr kumimoji="1" lang="ja-JP" altLang="en-US" sz="1200"/>
              <a:t>恐らく後者だと考えている</a:t>
            </a:r>
            <a:r>
              <a:rPr lang="en-US" altLang="ja-JP" sz="1200"/>
              <a:t>(</a:t>
            </a:r>
            <a:r>
              <a:rPr lang="ja-JP" altLang="en-US" sz="1200"/>
              <a:t>次のスライド</a:t>
            </a:r>
            <a:r>
              <a:rPr lang="en-US" altLang="ja-JP" sz="1200"/>
              <a:t>)</a:t>
            </a:r>
            <a:endParaRPr kumimoji="1" lang="en-US" altLang="ja-JP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FFE6CF-3AD2-490B-A028-0893203C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F56B86-DFE2-41F7-9DEB-5733C25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DDC7DE3-E0A5-46FE-9C25-B3AE6BA0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380" y="1347430"/>
            <a:ext cx="7700964" cy="4967999"/>
          </a:xfrm>
          <a:prstGeom prst="rect">
            <a:avLst/>
          </a:prstGeom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580EAA-CCFF-49A9-9A0C-CC55C7452B2F}"/>
              </a:ext>
            </a:extLst>
          </p:cNvPr>
          <p:cNvSpPr/>
          <p:nvPr/>
        </p:nvSpPr>
        <p:spPr>
          <a:xfrm>
            <a:off x="7543798" y="774307"/>
            <a:ext cx="4502890" cy="1594790"/>
          </a:xfrm>
          <a:prstGeom prst="rect">
            <a:avLst/>
          </a:prstGeom>
          <a:solidFill>
            <a:srgbClr val="FFFFFF"/>
          </a:solidFill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5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×11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  MPPC×1 (New board)</a:t>
            </a: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MPPC×1 (Old board)</a:t>
            </a:r>
            <a:endParaRPr kumimoji="1" lang="ja-JP" altLang="en-US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×10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MPPC×1 (Old board)</a:t>
            </a:r>
            <a:endParaRPr kumimoji="1" lang="ja-JP" altLang="en-US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kumimoji="1" lang="en-US" altLang="ja-JP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5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×11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w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 mm</a:t>
            </a:r>
            <a:r>
              <a:rPr kumimoji="1" lang="en-US" altLang="ja-JP" sz="1600" b="1" baseline="3000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,   MPPC×1 (Old board)</a:t>
            </a:r>
            <a:endParaRPr kumimoji="1" lang="ja-JP" altLang="en-US" sz="16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DFACA1-9191-4CE6-836E-75DE5C64EBB8}"/>
              </a:ext>
            </a:extLst>
          </p:cNvPr>
          <p:cNvSpPr/>
          <p:nvPr/>
        </p:nvSpPr>
        <p:spPr>
          <a:xfrm>
            <a:off x="7784327" y="982608"/>
            <a:ext cx="214685" cy="2471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BA285D1-CBBA-401F-9708-BD106233343B}"/>
              </a:ext>
            </a:extLst>
          </p:cNvPr>
          <p:cNvSpPr>
            <a:spLocks noChangeAspect="1"/>
          </p:cNvSpPr>
          <p:nvPr/>
        </p:nvSpPr>
        <p:spPr>
          <a:xfrm rot="10800000">
            <a:off x="7784327" y="1519410"/>
            <a:ext cx="229293" cy="198720"/>
          </a:xfrm>
          <a:prstGeom prst="triangle">
            <a:avLst/>
          </a:prstGeom>
          <a:solidFill>
            <a:srgbClr val="0000E0"/>
          </a:solidFill>
          <a:ln>
            <a:solidFill>
              <a:srgbClr val="000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662CC50E-F7C4-4365-A464-92975BF28718}"/>
              </a:ext>
            </a:extLst>
          </p:cNvPr>
          <p:cNvSpPr>
            <a:spLocks noChangeAspect="1"/>
          </p:cNvSpPr>
          <p:nvPr/>
        </p:nvSpPr>
        <p:spPr>
          <a:xfrm>
            <a:off x="7784327" y="1275238"/>
            <a:ext cx="229293" cy="198720"/>
          </a:xfrm>
          <a:prstGeom prst="triangle">
            <a:avLst/>
          </a:prstGeom>
          <a:solidFill>
            <a:srgbClr val="00FF80"/>
          </a:solidFill>
          <a:ln>
            <a:solidFill>
              <a:srgbClr val="00F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加算記号 11">
            <a:extLst>
              <a:ext uri="{FF2B5EF4-FFF2-40B4-BE49-F238E27FC236}">
                <a16:creationId xmlns:a16="http://schemas.microsoft.com/office/drawing/2014/main" id="{A33A8C7C-3639-4D04-818E-01E3DDCA1649}"/>
              </a:ext>
            </a:extLst>
          </p:cNvPr>
          <p:cNvSpPr/>
          <p:nvPr/>
        </p:nvSpPr>
        <p:spPr>
          <a:xfrm>
            <a:off x="7784327" y="1959962"/>
            <a:ext cx="282210" cy="280389"/>
          </a:xfrm>
          <a:prstGeom prst="mathPlus">
            <a:avLst/>
          </a:prstGeom>
          <a:solidFill>
            <a:srgbClr val="FF00D0"/>
          </a:solidFill>
          <a:ln>
            <a:solidFill>
              <a:srgbClr val="FF0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811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A575F-77CB-443D-855E-E11566A0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CB3C64-6037-4E29-B4B0-190665C83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200"/>
              <a:t>QDC</a:t>
            </a:r>
            <a:r>
              <a:rPr kumimoji="1" lang="ja-JP" altLang="en-US" sz="1200"/>
              <a:t>の低い領域のイベントが多く</a:t>
            </a:r>
            <a:r>
              <a:rPr kumimoji="1" lang="en-US" altLang="ja-JP" sz="1200"/>
              <a:t>, QDC</a:t>
            </a:r>
            <a:r>
              <a:rPr kumimoji="1" lang="ja-JP" altLang="en-US" sz="1200"/>
              <a:t>のカットがうまくいかなかったランがあ</a:t>
            </a:r>
            <a:r>
              <a:rPr lang="ja-JP" altLang="en-US" sz="1200"/>
              <a:t>った</a:t>
            </a:r>
            <a:endParaRPr lang="en-US" altLang="ja-JP" sz="1200"/>
          </a:p>
          <a:p>
            <a:endParaRPr kumimoji="1" lang="en-US" altLang="ja-JP" sz="1200"/>
          </a:p>
          <a:p>
            <a:r>
              <a:rPr lang="ja-JP" altLang="en-US" sz="1200"/>
              <a:t>低い領域のテールは</a:t>
            </a:r>
            <a:r>
              <a:rPr lang="en-US" altLang="ja-JP" sz="1200"/>
              <a:t>, Discri</a:t>
            </a:r>
            <a:r>
              <a:rPr lang="ja-JP" altLang="en-US" sz="1200"/>
              <a:t>のスレッショルド電圧</a:t>
            </a:r>
            <a:r>
              <a:rPr lang="en-US" altLang="ja-JP" sz="1200"/>
              <a:t>, PM</a:t>
            </a:r>
            <a:r>
              <a:rPr lang="ja-JP" altLang="en-US" sz="1200"/>
              <a:t>アンプのオフセット調整で対応</a:t>
            </a:r>
            <a:endParaRPr lang="en-US" altLang="ja-JP" sz="1200"/>
          </a:p>
          <a:p>
            <a:pPr marL="0" indent="0">
              <a:buNone/>
            </a:pPr>
            <a:r>
              <a:rPr lang="ja-JP" altLang="en-US" sz="1200"/>
              <a:t>　⇒ 現時点では </a:t>
            </a:r>
            <a:r>
              <a:rPr lang="en-US" altLang="ja-JP" sz="1200"/>
              <a:t>MIP</a:t>
            </a:r>
            <a:r>
              <a:rPr lang="ja-JP" altLang="en-US" sz="1200"/>
              <a:t>付近の山を超えるほどにはなっていない</a:t>
            </a:r>
            <a:endParaRPr lang="en-US" altLang="ja-JP" sz="1200"/>
          </a:p>
          <a:p>
            <a:endParaRPr lang="en-US" altLang="ja-JP" sz="1200"/>
          </a:p>
          <a:p>
            <a:endParaRPr kumimoji="1" lang="ja-JP" altLang="en-US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93A1FE-DBA9-46B0-B786-E2E2DB9B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FADDB-CB7B-4FD3-A161-39D507A7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E915575-59E8-4E7E-AEDA-D048F3872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801" y="2504419"/>
            <a:ext cx="5891199" cy="37928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F8BF265-431F-47E5-B825-9F9C95B4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8" y="3508745"/>
            <a:ext cx="5605555" cy="2788518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2375CBB1-3B6C-4902-8861-3884A4AFAA3F}"/>
              </a:ext>
            </a:extLst>
          </p:cNvPr>
          <p:cNvSpPr/>
          <p:nvPr/>
        </p:nvSpPr>
        <p:spPr>
          <a:xfrm>
            <a:off x="622005" y="3609753"/>
            <a:ext cx="1004776" cy="2628422"/>
          </a:xfrm>
          <a:prstGeom prst="ellipse">
            <a:avLst/>
          </a:prstGeom>
          <a:noFill/>
          <a:ln w="38100">
            <a:solidFill>
              <a:srgbClr val="FF0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79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A575F-77CB-443D-855E-E11566A0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CB3C64-6037-4E29-B4B0-190665C83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200"/>
              <a:t>QDC</a:t>
            </a:r>
            <a:r>
              <a:rPr kumimoji="1" lang="ja-JP" altLang="en-US" sz="1200"/>
              <a:t>の低い領域のイベントが多く</a:t>
            </a:r>
            <a:r>
              <a:rPr kumimoji="1" lang="en-US" altLang="ja-JP" sz="1200"/>
              <a:t>, </a:t>
            </a:r>
            <a:r>
              <a:rPr kumimoji="1" lang="ja-JP" altLang="en-US" sz="1200"/>
              <a:t>うまく</a:t>
            </a:r>
            <a:r>
              <a:rPr kumimoji="1" lang="en-US" altLang="ja-JP" sz="1200"/>
              <a:t>QDC</a:t>
            </a:r>
            <a:r>
              <a:rPr kumimoji="1" lang="ja-JP" altLang="en-US" sz="1200"/>
              <a:t>のピークを持ってこれないランがあ</a:t>
            </a:r>
            <a:r>
              <a:rPr lang="ja-JP" altLang="en-US" sz="1200"/>
              <a:t>った</a:t>
            </a:r>
            <a:endParaRPr kumimoji="1" lang="ja-JP" altLang="en-US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93A1FE-DBA9-46B0-B786-E2E2DB9B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FADDB-CB7B-4FD3-A161-39D507A7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F8BF265-431F-47E5-B825-9F9C95B41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82" y="2200940"/>
            <a:ext cx="5800218" cy="38170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1A52B5-5FD3-4AED-AAB3-901B24FF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06" y="2229802"/>
            <a:ext cx="5840527" cy="381708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7F2200-82AA-41CB-8457-1F104CC8E6B1}"/>
              </a:ext>
            </a:extLst>
          </p:cNvPr>
          <p:cNvSpPr txBox="1"/>
          <p:nvPr/>
        </p:nvSpPr>
        <p:spPr>
          <a:xfrm>
            <a:off x="7794368" y="1554609"/>
            <a:ext cx="4364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QDC</a:t>
            </a:r>
            <a:r>
              <a:rPr kumimoji="1" lang="ja-JP" altLang="en-US" b="1"/>
              <a:t>によるイベント選択がうまくいった</a:t>
            </a:r>
            <a:r>
              <a:rPr kumimoji="1" lang="en-US" altLang="ja-JP" b="1"/>
              <a:t>(</a:t>
            </a:r>
            <a:r>
              <a:rPr kumimoji="1" lang="ja-JP" altLang="en-US" b="1"/>
              <a:t>と藤原が思っている</a:t>
            </a:r>
            <a:r>
              <a:rPr kumimoji="1" lang="en-US" altLang="ja-JP" b="1"/>
              <a:t>)</a:t>
            </a:r>
            <a:r>
              <a:rPr kumimoji="1" lang="ja-JP" altLang="en-US" b="1"/>
              <a:t>場合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78715BB-9FA3-4433-A25A-E19B5CE1FAA2}"/>
              </a:ext>
            </a:extLst>
          </p:cNvPr>
          <p:cNvSpPr txBox="1"/>
          <p:nvPr/>
        </p:nvSpPr>
        <p:spPr>
          <a:xfrm>
            <a:off x="295782" y="1836932"/>
            <a:ext cx="4364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/>
              <a:t>今回のように間違った範囲を選択した場合</a:t>
            </a:r>
          </a:p>
        </p:txBody>
      </p:sp>
    </p:spTree>
    <p:extLst>
      <p:ext uri="{BB962C8B-B14F-4D97-AF65-F5344CB8AC3E}">
        <p14:creationId xmlns:p14="http://schemas.microsoft.com/office/powerpoint/2010/main" val="3578386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786010-0750-4228-92BE-547E3548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AA1A5E-88EB-4E37-BFEC-4F7C87CF4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最終結果は</a:t>
            </a:r>
            <a:r>
              <a:rPr lang="en-US" altLang="ja-JP"/>
              <a:t>QDC</a:t>
            </a:r>
            <a:r>
              <a:rPr lang="ja-JP" altLang="en-US"/>
              <a:t>カットを間違えた場合の方が良くなっていた</a:t>
            </a:r>
            <a:endParaRPr lang="en-US" altLang="ja-JP"/>
          </a:p>
          <a:p>
            <a:r>
              <a:rPr kumimoji="1" lang="ja-JP" altLang="en-US"/>
              <a:t>今までの解析でも</a:t>
            </a:r>
            <a:r>
              <a:rPr lang="ja-JP" altLang="en-US"/>
              <a:t>良いパラメータを決められていない可能性が大きい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1BB20F-BF21-49DC-8F2E-2154F4CC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10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3BFFAF-F68F-47EB-8176-3F57DA12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#35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D6CA31E-E247-40BC-9ADD-ACB25D1FD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7" y="2644870"/>
            <a:ext cx="5854217" cy="2942955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2A66F8D-47BF-4BD5-809C-B5ACE257C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217" y="2644870"/>
            <a:ext cx="5856612" cy="2942955"/>
          </a:xfrm>
          <a:prstGeom prst="rect">
            <a:avLst/>
          </a:prstGeom>
          <a:ln w="15875">
            <a:solidFill>
              <a:srgbClr val="0000E0"/>
            </a:solidFill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AC0341D-E1CC-4402-B6DC-BFAA85FCC242}"/>
              </a:ext>
            </a:extLst>
          </p:cNvPr>
          <p:cNvSpPr txBox="1"/>
          <p:nvPr/>
        </p:nvSpPr>
        <p:spPr>
          <a:xfrm>
            <a:off x="7827335" y="5691741"/>
            <a:ext cx="4364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QDC</a:t>
            </a:r>
            <a:r>
              <a:rPr kumimoji="1" lang="ja-JP" altLang="en-US" b="1"/>
              <a:t>によるイベント選択がうまくいった</a:t>
            </a:r>
            <a:r>
              <a:rPr kumimoji="1" lang="en-US" altLang="ja-JP" b="1"/>
              <a:t>(</a:t>
            </a:r>
            <a:r>
              <a:rPr kumimoji="1" lang="ja-JP" altLang="en-US" b="1"/>
              <a:t>と藤原が思っている</a:t>
            </a:r>
            <a:r>
              <a:rPr kumimoji="1" lang="en-US" altLang="ja-JP" b="1"/>
              <a:t>)</a:t>
            </a:r>
            <a:r>
              <a:rPr kumimoji="1" lang="ja-JP" altLang="en-US" b="1"/>
              <a:t>場合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BB05ADC-681E-43F3-85A1-321565A9E00A}"/>
              </a:ext>
            </a:extLst>
          </p:cNvPr>
          <p:cNvSpPr txBox="1"/>
          <p:nvPr/>
        </p:nvSpPr>
        <p:spPr>
          <a:xfrm>
            <a:off x="108287" y="5676352"/>
            <a:ext cx="4364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/>
              <a:t>今回のように間違った範囲を選択した場合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151074A-4D43-4D6B-81EB-9541DB3B0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0094">
            <a:off x="11400220" y="2111842"/>
            <a:ext cx="483608" cy="4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84594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2C7B181D-419B-4EFF-B655-47DE309038FC}" vid="{A68F123C-2602-42CE-A4CA-D6A06E960FC0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seminar_03</Template>
  <TotalTime>2297</TotalTime>
  <Words>1023</Words>
  <Application>Microsoft Office PowerPoint</Application>
  <PresentationFormat>ワイド画面</PresentationFormat>
  <Paragraphs>120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17</vt:i4>
      </vt:variant>
    </vt:vector>
  </HeadingPairs>
  <TitlesOfParts>
    <vt:vector size="31" baseType="lpstr"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Cambria Math</vt:lpstr>
      <vt:lpstr>Wingdings</vt:lpstr>
      <vt:lpstr>seminar_03</vt:lpstr>
      <vt:lpstr>seminar01</vt:lpstr>
      <vt:lpstr>seminar_01</vt:lpstr>
      <vt:lpstr>Status Report #35</vt:lpstr>
      <vt:lpstr>What I did</vt:lpstr>
      <vt:lpstr>What I did</vt:lpstr>
      <vt:lpstr>Result of new MPPC board</vt:lpstr>
      <vt:lpstr>Result of new MPPC board</vt:lpstr>
      <vt:lpstr>Result of new MPPC board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To do </vt:lpstr>
      <vt:lpstr>Backup</vt:lpstr>
      <vt:lpstr>PowerPoint プレゼンテーション</vt:lpstr>
      <vt:lpstr>Cosmic-ray measurement</vt:lpstr>
      <vt:lpstr>Cosmic-ray measurement</vt:lpstr>
      <vt:lpstr>Cosmic-ray: run192 Center vs. Bottom (Both of them 10t×10w mm2)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#34</dc:title>
  <dc:creator>Tomomasa Fujiwara</dc:creator>
  <cp:lastModifiedBy>Fujiwara Tomomasa</cp:lastModifiedBy>
  <cp:revision>15</cp:revision>
  <cp:lastPrinted>2020-07-01T00:55:03Z</cp:lastPrinted>
  <dcterms:created xsi:type="dcterms:W3CDTF">2020-06-26T10:23:19Z</dcterms:created>
  <dcterms:modified xsi:type="dcterms:W3CDTF">2020-07-31T05:25:05Z</dcterms:modified>
</cp:coreProperties>
</file>